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2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417" r:id="rId2"/>
    <p:sldId id="4235" r:id="rId3"/>
    <p:sldId id="4277" r:id="rId4"/>
    <p:sldId id="4278" r:id="rId5"/>
    <p:sldId id="4279" r:id="rId6"/>
    <p:sldId id="4280" r:id="rId7"/>
    <p:sldId id="4281" r:id="rId8"/>
    <p:sldId id="4282" r:id="rId9"/>
    <p:sldId id="4283" r:id="rId10"/>
    <p:sldId id="4284" r:id="rId11"/>
    <p:sldId id="4285" r:id="rId12"/>
    <p:sldId id="4286" r:id="rId13"/>
    <p:sldId id="4287" r:id="rId14"/>
    <p:sldId id="4290" r:id="rId15"/>
    <p:sldId id="4291" r:id="rId16"/>
    <p:sldId id="4289" r:id="rId17"/>
    <p:sldId id="4317" r:id="rId18"/>
    <p:sldId id="4292" r:id="rId19"/>
    <p:sldId id="4293" r:id="rId20"/>
    <p:sldId id="4294" r:id="rId21"/>
    <p:sldId id="4295" r:id="rId22"/>
    <p:sldId id="4296" r:id="rId23"/>
    <p:sldId id="4298" r:id="rId24"/>
    <p:sldId id="4299" r:id="rId25"/>
    <p:sldId id="4300" r:id="rId26"/>
    <p:sldId id="4301" r:id="rId27"/>
    <p:sldId id="4238" r:id="rId28"/>
    <p:sldId id="4302" r:id="rId29"/>
    <p:sldId id="4303" r:id="rId30"/>
    <p:sldId id="4304" r:id="rId31"/>
    <p:sldId id="4306" r:id="rId32"/>
    <p:sldId id="4307" r:id="rId33"/>
    <p:sldId id="4305" r:id="rId34"/>
    <p:sldId id="4308" r:id="rId35"/>
    <p:sldId id="4310" r:id="rId36"/>
    <p:sldId id="4311" r:id="rId37"/>
    <p:sldId id="4312" r:id="rId38"/>
    <p:sldId id="4313" r:id="rId39"/>
    <p:sldId id="4314" r:id="rId40"/>
    <p:sldId id="4315" r:id="rId41"/>
    <p:sldId id="4316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8F4D"/>
    <a:srgbClr val="97DD55"/>
    <a:srgbClr val="00FF00"/>
    <a:srgbClr val="0B3774"/>
    <a:srgbClr val="4E753B"/>
    <a:srgbClr val="BD934E"/>
    <a:srgbClr val="2E4523"/>
    <a:srgbClr val="DCDCDC"/>
    <a:srgbClr val="06275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1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40" y="1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9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785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25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932C91-A42B-4C7E-A3A1-CB8C4BA9AD66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11000">
                <a:srgbClr val="BD934E">
                  <a:alpha val="0"/>
                </a:srgbClr>
              </a:gs>
              <a:gs pos="100000">
                <a:srgbClr val="BD934E">
                  <a:alpha val="30000"/>
                </a:srgbClr>
              </a:gs>
            </a:gsLst>
            <a:lin ang="5400000" scaled="0"/>
          </a:gradFill>
        </p:grpSpPr>
        <p:grpSp>
          <p:nvGrpSpPr>
            <p:cNvPr id="13" name="Group 205">
              <a:extLst>
                <a:ext uri="{FF2B5EF4-FFF2-40B4-BE49-F238E27FC236}">
                  <a16:creationId xmlns:a16="http://schemas.microsoft.com/office/drawing/2014/main" id="{E7582DE0-9EAE-422E-A9BE-20787B421F5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6" name="Line 5">
                <a:extLst>
                  <a:ext uri="{FF2B5EF4-FFF2-40B4-BE49-F238E27FC236}">
                    <a16:creationId xmlns:a16="http://schemas.microsoft.com/office/drawing/2014/main" id="{BB494F25-26E9-4508-8EE1-DF5041E2479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275C9FAD-3803-4076-988A-F337B0DECB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7">
                <a:extLst>
                  <a:ext uri="{FF2B5EF4-FFF2-40B4-BE49-F238E27FC236}">
                    <a16:creationId xmlns:a16="http://schemas.microsoft.com/office/drawing/2014/main" id="{086533F8-6592-4328-8849-B9457B3527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FC805199-E870-4307-92F3-09D8A0A95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1D6727D1-B7B1-4854-B6B5-96C34330B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14F5568D-BF21-4347-8E9B-D376D270FB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">
                <a:extLst>
                  <a:ext uri="{FF2B5EF4-FFF2-40B4-BE49-F238E27FC236}">
                    <a16:creationId xmlns:a16="http://schemas.microsoft.com/office/drawing/2014/main" id="{D2FD2A74-6207-431A-AC44-0703FB4E74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A644DF79-4F0D-4CD4-AD5E-AA070C0081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3">
                <a:extLst>
                  <a:ext uri="{FF2B5EF4-FFF2-40B4-BE49-F238E27FC236}">
                    <a16:creationId xmlns:a16="http://schemas.microsoft.com/office/drawing/2014/main" id="{8EB8467A-39D6-44CA-9501-636D79BC3A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4">
                <a:extLst>
                  <a:ext uri="{FF2B5EF4-FFF2-40B4-BE49-F238E27FC236}">
                    <a16:creationId xmlns:a16="http://schemas.microsoft.com/office/drawing/2014/main" id="{590D30EB-7432-4DD7-A4C6-49520311F7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5">
                <a:extLst>
                  <a:ext uri="{FF2B5EF4-FFF2-40B4-BE49-F238E27FC236}">
                    <a16:creationId xmlns:a16="http://schemas.microsoft.com/office/drawing/2014/main" id="{8B9BEAAD-2A87-4883-B7E1-220EE54770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6">
                <a:extLst>
                  <a:ext uri="{FF2B5EF4-FFF2-40B4-BE49-F238E27FC236}">
                    <a16:creationId xmlns:a16="http://schemas.microsoft.com/office/drawing/2014/main" id="{DCB0004A-2076-4C32-B0AE-BF2AE43D1C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7">
                <a:extLst>
                  <a:ext uri="{FF2B5EF4-FFF2-40B4-BE49-F238E27FC236}">
                    <a16:creationId xmlns:a16="http://schemas.microsoft.com/office/drawing/2014/main" id="{E4797545-E059-42AE-9433-2AE0F004C0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8">
                <a:extLst>
                  <a:ext uri="{FF2B5EF4-FFF2-40B4-BE49-F238E27FC236}">
                    <a16:creationId xmlns:a16="http://schemas.microsoft.com/office/drawing/2014/main" id="{9A5B4A04-B3C7-44A3-BD83-FE74F93514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9">
                <a:extLst>
                  <a:ext uri="{FF2B5EF4-FFF2-40B4-BE49-F238E27FC236}">
                    <a16:creationId xmlns:a16="http://schemas.microsoft.com/office/drawing/2014/main" id="{FF7A6409-DB4E-41EF-B7C5-C9FF82EE15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0">
                <a:extLst>
                  <a:ext uri="{FF2B5EF4-FFF2-40B4-BE49-F238E27FC236}">
                    <a16:creationId xmlns:a16="http://schemas.microsoft.com/office/drawing/2014/main" id="{2AD4953A-691A-4584-A5E0-77B37C28B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1">
                <a:extLst>
                  <a:ext uri="{FF2B5EF4-FFF2-40B4-BE49-F238E27FC236}">
                    <a16:creationId xmlns:a16="http://schemas.microsoft.com/office/drawing/2014/main" id="{B0206ACC-7A14-4AF5-A2B6-488BD51926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2">
                <a:extLst>
                  <a:ext uri="{FF2B5EF4-FFF2-40B4-BE49-F238E27FC236}">
                    <a16:creationId xmlns:a16="http://schemas.microsoft.com/office/drawing/2014/main" id="{7CC2CDF5-5FD3-4D20-8017-5490680D25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3">
                <a:extLst>
                  <a:ext uri="{FF2B5EF4-FFF2-40B4-BE49-F238E27FC236}">
                    <a16:creationId xmlns:a16="http://schemas.microsoft.com/office/drawing/2014/main" id="{6D512666-9F89-48BB-9672-D46514C0DD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4">
                <a:extLst>
                  <a:ext uri="{FF2B5EF4-FFF2-40B4-BE49-F238E27FC236}">
                    <a16:creationId xmlns:a16="http://schemas.microsoft.com/office/drawing/2014/main" id="{10DB8614-731B-4CBC-981E-1E78304E6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5">
                <a:extLst>
                  <a:ext uri="{FF2B5EF4-FFF2-40B4-BE49-F238E27FC236}">
                    <a16:creationId xmlns:a16="http://schemas.microsoft.com/office/drawing/2014/main" id="{44DEFC8F-019A-422A-AD4B-520301BE4F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6">
                <a:extLst>
                  <a:ext uri="{FF2B5EF4-FFF2-40B4-BE49-F238E27FC236}">
                    <a16:creationId xmlns:a16="http://schemas.microsoft.com/office/drawing/2014/main" id="{72BD3252-52FA-464E-8373-56D5D5043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7">
                <a:extLst>
                  <a:ext uri="{FF2B5EF4-FFF2-40B4-BE49-F238E27FC236}">
                    <a16:creationId xmlns:a16="http://schemas.microsoft.com/office/drawing/2014/main" id="{62EA03D6-8839-41A0-9E72-65D0705283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8">
                <a:extLst>
                  <a:ext uri="{FF2B5EF4-FFF2-40B4-BE49-F238E27FC236}">
                    <a16:creationId xmlns:a16="http://schemas.microsoft.com/office/drawing/2014/main" id="{2F627BB7-4027-49DF-86BC-A4441FFCDE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9">
                <a:extLst>
                  <a:ext uri="{FF2B5EF4-FFF2-40B4-BE49-F238E27FC236}">
                    <a16:creationId xmlns:a16="http://schemas.microsoft.com/office/drawing/2014/main" id="{C86323FC-D273-4CB9-95DC-E6019A622C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0">
                <a:extLst>
                  <a:ext uri="{FF2B5EF4-FFF2-40B4-BE49-F238E27FC236}">
                    <a16:creationId xmlns:a16="http://schemas.microsoft.com/office/drawing/2014/main" id="{B0089F41-9618-4A6F-A45B-BE3B99A59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1">
                <a:extLst>
                  <a:ext uri="{FF2B5EF4-FFF2-40B4-BE49-F238E27FC236}">
                    <a16:creationId xmlns:a16="http://schemas.microsoft.com/office/drawing/2014/main" id="{47F19A9E-2D6B-438B-87C2-043E64D62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2">
                <a:extLst>
                  <a:ext uri="{FF2B5EF4-FFF2-40B4-BE49-F238E27FC236}">
                    <a16:creationId xmlns:a16="http://schemas.microsoft.com/office/drawing/2014/main" id="{BE418E82-0B1E-4731-93D5-1D390FF9E5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3">
                <a:extLst>
                  <a:ext uri="{FF2B5EF4-FFF2-40B4-BE49-F238E27FC236}">
                    <a16:creationId xmlns:a16="http://schemas.microsoft.com/office/drawing/2014/main" id="{1F31C897-3696-4EA2-9A6A-62CBB75D4E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4">
                <a:extLst>
                  <a:ext uri="{FF2B5EF4-FFF2-40B4-BE49-F238E27FC236}">
                    <a16:creationId xmlns:a16="http://schemas.microsoft.com/office/drawing/2014/main" id="{23ED87F8-06E6-42DC-A618-2E1E75C075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5">
                <a:extLst>
                  <a:ext uri="{FF2B5EF4-FFF2-40B4-BE49-F238E27FC236}">
                    <a16:creationId xmlns:a16="http://schemas.microsoft.com/office/drawing/2014/main" id="{49DFFB44-AD38-4F6D-966D-23BD57D63C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6">
                <a:extLst>
                  <a:ext uri="{FF2B5EF4-FFF2-40B4-BE49-F238E27FC236}">
                    <a16:creationId xmlns:a16="http://schemas.microsoft.com/office/drawing/2014/main" id="{E96AC8C5-0BD3-4FFD-B661-51CEF52471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7">
                <a:extLst>
                  <a:ext uri="{FF2B5EF4-FFF2-40B4-BE49-F238E27FC236}">
                    <a16:creationId xmlns:a16="http://schemas.microsoft.com/office/drawing/2014/main" id="{494F5F2E-36C0-482F-B324-F270BB8F82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8">
                <a:extLst>
                  <a:ext uri="{FF2B5EF4-FFF2-40B4-BE49-F238E27FC236}">
                    <a16:creationId xmlns:a16="http://schemas.microsoft.com/office/drawing/2014/main" id="{5FC2F052-6B51-4699-BD08-0D9D6175AE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9">
                <a:extLst>
                  <a:ext uri="{FF2B5EF4-FFF2-40B4-BE49-F238E27FC236}">
                    <a16:creationId xmlns:a16="http://schemas.microsoft.com/office/drawing/2014/main" id="{BC239C09-F5B0-4A41-BB64-2D74C25D0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0">
                <a:extLst>
                  <a:ext uri="{FF2B5EF4-FFF2-40B4-BE49-F238E27FC236}">
                    <a16:creationId xmlns:a16="http://schemas.microsoft.com/office/drawing/2014/main" id="{EA998CB8-C43A-421E-A6F0-3D758CECD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1">
                <a:extLst>
                  <a:ext uri="{FF2B5EF4-FFF2-40B4-BE49-F238E27FC236}">
                    <a16:creationId xmlns:a16="http://schemas.microsoft.com/office/drawing/2014/main" id="{EB113A8A-2133-455A-A4A2-B2822298CE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2">
                <a:extLst>
                  <a:ext uri="{FF2B5EF4-FFF2-40B4-BE49-F238E27FC236}">
                    <a16:creationId xmlns:a16="http://schemas.microsoft.com/office/drawing/2014/main" id="{3311364D-DECB-41FF-89AF-6DBAD958C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3">
                <a:extLst>
                  <a:ext uri="{FF2B5EF4-FFF2-40B4-BE49-F238E27FC236}">
                    <a16:creationId xmlns:a16="http://schemas.microsoft.com/office/drawing/2014/main" id="{27B2E33F-99DC-48C5-8E3D-5B92969864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4">
                <a:extLst>
                  <a:ext uri="{FF2B5EF4-FFF2-40B4-BE49-F238E27FC236}">
                    <a16:creationId xmlns:a16="http://schemas.microsoft.com/office/drawing/2014/main" id="{6EBED0A3-54CC-4C47-AD61-9B49E63054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5">
                <a:extLst>
                  <a:ext uri="{FF2B5EF4-FFF2-40B4-BE49-F238E27FC236}">
                    <a16:creationId xmlns:a16="http://schemas.microsoft.com/office/drawing/2014/main" id="{C2CEA2B8-6881-4345-930C-E62C05C1B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6">
                <a:extLst>
                  <a:ext uri="{FF2B5EF4-FFF2-40B4-BE49-F238E27FC236}">
                    <a16:creationId xmlns:a16="http://schemas.microsoft.com/office/drawing/2014/main" id="{B010F83A-4C76-4B41-9204-CC38CFE6A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7">
                <a:extLst>
                  <a:ext uri="{FF2B5EF4-FFF2-40B4-BE49-F238E27FC236}">
                    <a16:creationId xmlns:a16="http://schemas.microsoft.com/office/drawing/2014/main" id="{7105C5B4-EF01-46FE-A2FE-EBD2B33712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8">
                <a:extLst>
                  <a:ext uri="{FF2B5EF4-FFF2-40B4-BE49-F238E27FC236}">
                    <a16:creationId xmlns:a16="http://schemas.microsoft.com/office/drawing/2014/main" id="{13E53B90-C3F8-4838-AEDF-03ED8E6686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9">
                <a:extLst>
                  <a:ext uri="{FF2B5EF4-FFF2-40B4-BE49-F238E27FC236}">
                    <a16:creationId xmlns:a16="http://schemas.microsoft.com/office/drawing/2014/main" id="{A9220A21-EFCD-4DD7-950A-DCE914BEB2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0">
                <a:extLst>
                  <a:ext uri="{FF2B5EF4-FFF2-40B4-BE49-F238E27FC236}">
                    <a16:creationId xmlns:a16="http://schemas.microsoft.com/office/drawing/2014/main" id="{60524879-D419-4900-8E99-57097B85B8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1">
                <a:extLst>
                  <a:ext uri="{FF2B5EF4-FFF2-40B4-BE49-F238E27FC236}">
                    <a16:creationId xmlns:a16="http://schemas.microsoft.com/office/drawing/2014/main" id="{59517FED-F952-45CE-A4BF-C179E0817E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2">
                <a:extLst>
                  <a:ext uri="{FF2B5EF4-FFF2-40B4-BE49-F238E27FC236}">
                    <a16:creationId xmlns:a16="http://schemas.microsoft.com/office/drawing/2014/main" id="{1089E72B-5E0B-4A7B-B1D5-63DBF2800A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3">
                <a:extLst>
                  <a:ext uri="{FF2B5EF4-FFF2-40B4-BE49-F238E27FC236}">
                    <a16:creationId xmlns:a16="http://schemas.microsoft.com/office/drawing/2014/main" id="{E6B1FA15-05BC-42A4-A8E3-EC007BB85A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4">
                <a:extLst>
                  <a:ext uri="{FF2B5EF4-FFF2-40B4-BE49-F238E27FC236}">
                    <a16:creationId xmlns:a16="http://schemas.microsoft.com/office/drawing/2014/main" id="{3FA95DF3-D777-45CE-B945-F9B69373F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3867F6B6-DE9E-4ABD-BBFD-2995B4FE4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6">
                <a:extLst>
                  <a:ext uri="{FF2B5EF4-FFF2-40B4-BE49-F238E27FC236}">
                    <a16:creationId xmlns:a16="http://schemas.microsoft.com/office/drawing/2014/main" id="{3271F19E-3C70-4436-882F-32CBC8A712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9F904329-A103-4376-B05C-ABA55C2432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8">
                <a:extLst>
                  <a:ext uri="{FF2B5EF4-FFF2-40B4-BE49-F238E27FC236}">
                    <a16:creationId xmlns:a16="http://schemas.microsoft.com/office/drawing/2014/main" id="{C030A4A6-EE88-42FA-917F-3042043EA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9">
                <a:extLst>
                  <a:ext uri="{FF2B5EF4-FFF2-40B4-BE49-F238E27FC236}">
                    <a16:creationId xmlns:a16="http://schemas.microsoft.com/office/drawing/2014/main" id="{0B5C4106-7855-4ED0-BE06-583DA99E6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60">
                <a:extLst>
                  <a:ext uri="{FF2B5EF4-FFF2-40B4-BE49-F238E27FC236}">
                    <a16:creationId xmlns:a16="http://schemas.microsoft.com/office/drawing/2014/main" id="{96083783-CB18-492E-9548-7CB5B64A9D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1">
                <a:extLst>
                  <a:ext uri="{FF2B5EF4-FFF2-40B4-BE49-F238E27FC236}">
                    <a16:creationId xmlns:a16="http://schemas.microsoft.com/office/drawing/2014/main" id="{5114EA78-B6C8-47F8-9F10-11EA18052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2">
                <a:extLst>
                  <a:ext uri="{FF2B5EF4-FFF2-40B4-BE49-F238E27FC236}">
                    <a16:creationId xmlns:a16="http://schemas.microsoft.com/office/drawing/2014/main" id="{3658D842-8770-4721-B0E7-7ABC52F071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3">
                <a:extLst>
                  <a:ext uri="{FF2B5EF4-FFF2-40B4-BE49-F238E27FC236}">
                    <a16:creationId xmlns:a16="http://schemas.microsoft.com/office/drawing/2014/main" id="{26601BF5-528D-404B-9A2E-C9B65D2BB4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4">
                <a:extLst>
                  <a:ext uri="{FF2B5EF4-FFF2-40B4-BE49-F238E27FC236}">
                    <a16:creationId xmlns:a16="http://schemas.microsoft.com/office/drawing/2014/main" id="{9B37E15D-3CEB-4C62-9F95-CBD41A0D2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5">
                <a:extLst>
                  <a:ext uri="{FF2B5EF4-FFF2-40B4-BE49-F238E27FC236}">
                    <a16:creationId xmlns:a16="http://schemas.microsoft.com/office/drawing/2014/main" id="{2C73B311-9234-48B7-97B6-FD11AF7625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6">
                <a:extLst>
                  <a:ext uri="{FF2B5EF4-FFF2-40B4-BE49-F238E27FC236}">
                    <a16:creationId xmlns:a16="http://schemas.microsoft.com/office/drawing/2014/main" id="{7D674787-544F-4BCD-87DC-4CAC6DEECE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7">
                <a:extLst>
                  <a:ext uri="{FF2B5EF4-FFF2-40B4-BE49-F238E27FC236}">
                    <a16:creationId xmlns:a16="http://schemas.microsoft.com/office/drawing/2014/main" id="{E793B859-7190-4361-9E55-0E59123529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8">
                <a:extLst>
                  <a:ext uri="{FF2B5EF4-FFF2-40B4-BE49-F238E27FC236}">
                    <a16:creationId xmlns:a16="http://schemas.microsoft.com/office/drawing/2014/main" id="{E678F3B0-C263-43BB-81BA-2934D5E0AC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9">
                <a:extLst>
                  <a:ext uri="{FF2B5EF4-FFF2-40B4-BE49-F238E27FC236}">
                    <a16:creationId xmlns:a16="http://schemas.microsoft.com/office/drawing/2014/main" id="{BAFE7EFE-6FA6-40DE-9A17-D3D6569DA0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70">
                <a:extLst>
                  <a:ext uri="{FF2B5EF4-FFF2-40B4-BE49-F238E27FC236}">
                    <a16:creationId xmlns:a16="http://schemas.microsoft.com/office/drawing/2014/main" id="{ACBF030C-0757-49C1-A319-4A8E33DF46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1">
                <a:extLst>
                  <a:ext uri="{FF2B5EF4-FFF2-40B4-BE49-F238E27FC236}">
                    <a16:creationId xmlns:a16="http://schemas.microsoft.com/office/drawing/2014/main" id="{FEF03FC2-5C19-452D-8092-019B570088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2">
                <a:extLst>
                  <a:ext uri="{FF2B5EF4-FFF2-40B4-BE49-F238E27FC236}">
                    <a16:creationId xmlns:a16="http://schemas.microsoft.com/office/drawing/2014/main" id="{D63FC52E-B9C3-4D75-B38A-7739FB42D5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3">
                <a:extLst>
                  <a:ext uri="{FF2B5EF4-FFF2-40B4-BE49-F238E27FC236}">
                    <a16:creationId xmlns:a16="http://schemas.microsoft.com/office/drawing/2014/main" id="{D7CB10BA-089D-48C0-827C-84D8278550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4">
                <a:extLst>
                  <a:ext uri="{FF2B5EF4-FFF2-40B4-BE49-F238E27FC236}">
                    <a16:creationId xmlns:a16="http://schemas.microsoft.com/office/drawing/2014/main" id="{6E43E1FD-C11B-487F-87AE-1649615E99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5">
                <a:extLst>
                  <a:ext uri="{FF2B5EF4-FFF2-40B4-BE49-F238E27FC236}">
                    <a16:creationId xmlns:a16="http://schemas.microsoft.com/office/drawing/2014/main" id="{47E3CC1A-1579-453E-ADD4-B212AB28A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6">
                <a:extLst>
                  <a:ext uri="{FF2B5EF4-FFF2-40B4-BE49-F238E27FC236}">
                    <a16:creationId xmlns:a16="http://schemas.microsoft.com/office/drawing/2014/main" id="{9E65A64A-C034-449D-85EB-5CF2C3F7B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7">
                <a:extLst>
                  <a:ext uri="{FF2B5EF4-FFF2-40B4-BE49-F238E27FC236}">
                    <a16:creationId xmlns:a16="http://schemas.microsoft.com/office/drawing/2014/main" id="{37081C14-1529-449A-9A33-DD25B25790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8">
                <a:extLst>
                  <a:ext uri="{FF2B5EF4-FFF2-40B4-BE49-F238E27FC236}">
                    <a16:creationId xmlns:a16="http://schemas.microsoft.com/office/drawing/2014/main" id="{2DF22376-3028-4003-A3D6-B655D92793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9">
                <a:extLst>
                  <a:ext uri="{FF2B5EF4-FFF2-40B4-BE49-F238E27FC236}">
                    <a16:creationId xmlns:a16="http://schemas.microsoft.com/office/drawing/2014/main" id="{05914E16-D362-4107-A991-BF53E5EF4A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80">
                <a:extLst>
                  <a:ext uri="{FF2B5EF4-FFF2-40B4-BE49-F238E27FC236}">
                    <a16:creationId xmlns:a16="http://schemas.microsoft.com/office/drawing/2014/main" id="{568EBAAF-078D-48A6-BFE1-CE47EBFB54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1">
                <a:extLst>
                  <a:ext uri="{FF2B5EF4-FFF2-40B4-BE49-F238E27FC236}">
                    <a16:creationId xmlns:a16="http://schemas.microsoft.com/office/drawing/2014/main" id="{DE380E9F-F0A2-455D-A197-CE32A0A6EC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2">
                <a:extLst>
                  <a:ext uri="{FF2B5EF4-FFF2-40B4-BE49-F238E27FC236}">
                    <a16:creationId xmlns:a16="http://schemas.microsoft.com/office/drawing/2014/main" id="{1A327D68-DAEC-415E-8D60-C1F7DA8BD3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3">
                <a:extLst>
                  <a:ext uri="{FF2B5EF4-FFF2-40B4-BE49-F238E27FC236}">
                    <a16:creationId xmlns:a16="http://schemas.microsoft.com/office/drawing/2014/main" id="{B577BE6F-2D0D-41EA-BADF-45B63D58B8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4">
                <a:extLst>
                  <a:ext uri="{FF2B5EF4-FFF2-40B4-BE49-F238E27FC236}">
                    <a16:creationId xmlns:a16="http://schemas.microsoft.com/office/drawing/2014/main" id="{12B70600-CDAC-4A19-9854-BBBD99C80A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5">
                <a:extLst>
                  <a:ext uri="{FF2B5EF4-FFF2-40B4-BE49-F238E27FC236}">
                    <a16:creationId xmlns:a16="http://schemas.microsoft.com/office/drawing/2014/main" id="{B47A8187-8256-4535-BFEC-C22004D4B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6">
                <a:extLst>
                  <a:ext uri="{FF2B5EF4-FFF2-40B4-BE49-F238E27FC236}">
                    <a16:creationId xmlns:a16="http://schemas.microsoft.com/office/drawing/2014/main" id="{627219FD-3F22-4FBD-AAF3-68B71ECF4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7">
                <a:extLst>
                  <a:ext uri="{FF2B5EF4-FFF2-40B4-BE49-F238E27FC236}">
                    <a16:creationId xmlns:a16="http://schemas.microsoft.com/office/drawing/2014/main" id="{D1C36E9D-39BF-4462-BF55-43899A5B98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8">
                <a:extLst>
                  <a:ext uri="{FF2B5EF4-FFF2-40B4-BE49-F238E27FC236}">
                    <a16:creationId xmlns:a16="http://schemas.microsoft.com/office/drawing/2014/main" id="{21AA8A84-462B-409D-A9C7-D6E01B4BC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9">
                <a:extLst>
                  <a:ext uri="{FF2B5EF4-FFF2-40B4-BE49-F238E27FC236}">
                    <a16:creationId xmlns:a16="http://schemas.microsoft.com/office/drawing/2014/main" id="{B3320CF2-8A2E-4E92-8A15-7BE7A55BAD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90">
                <a:extLst>
                  <a:ext uri="{FF2B5EF4-FFF2-40B4-BE49-F238E27FC236}">
                    <a16:creationId xmlns:a16="http://schemas.microsoft.com/office/drawing/2014/main" id="{35588BDD-84FF-4561-B833-2D9A366A5E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1">
                <a:extLst>
                  <a:ext uri="{FF2B5EF4-FFF2-40B4-BE49-F238E27FC236}">
                    <a16:creationId xmlns:a16="http://schemas.microsoft.com/office/drawing/2014/main" id="{54CE5210-E036-4A10-B912-28861B922A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2">
                <a:extLst>
                  <a:ext uri="{FF2B5EF4-FFF2-40B4-BE49-F238E27FC236}">
                    <a16:creationId xmlns:a16="http://schemas.microsoft.com/office/drawing/2014/main" id="{E0FD424B-38D2-4BFD-A70B-A18F77DE38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3">
                <a:extLst>
                  <a:ext uri="{FF2B5EF4-FFF2-40B4-BE49-F238E27FC236}">
                    <a16:creationId xmlns:a16="http://schemas.microsoft.com/office/drawing/2014/main" id="{A5D170F8-5454-455A-BA20-FDA6EE0077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4">
                <a:extLst>
                  <a:ext uri="{FF2B5EF4-FFF2-40B4-BE49-F238E27FC236}">
                    <a16:creationId xmlns:a16="http://schemas.microsoft.com/office/drawing/2014/main" id="{5EEBF361-DEB5-4CA4-94AA-E2090C5511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5">
                <a:extLst>
                  <a:ext uri="{FF2B5EF4-FFF2-40B4-BE49-F238E27FC236}">
                    <a16:creationId xmlns:a16="http://schemas.microsoft.com/office/drawing/2014/main" id="{38100B1B-723B-4CA6-8F8C-4763437C8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6">
                <a:extLst>
                  <a:ext uri="{FF2B5EF4-FFF2-40B4-BE49-F238E27FC236}">
                    <a16:creationId xmlns:a16="http://schemas.microsoft.com/office/drawing/2014/main" id="{DD202096-00B6-46FB-AAA3-3789996D00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7">
                <a:extLst>
                  <a:ext uri="{FF2B5EF4-FFF2-40B4-BE49-F238E27FC236}">
                    <a16:creationId xmlns:a16="http://schemas.microsoft.com/office/drawing/2014/main" id="{4B205A23-1748-4331-8482-10947EA120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8">
                <a:extLst>
                  <a:ext uri="{FF2B5EF4-FFF2-40B4-BE49-F238E27FC236}">
                    <a16:creationId xmlns:a16="http://schemas.microsoft.com/office/drawing/2014/main" id="{7929C4E0-39F1-4247-8BE9-9C54C90FC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9">
                <a:extLst>
                  <a:ext uri="{FF2B5EF4-FFF2-40B4-BE49-F238E27FC236}">
                    <a16:creationId xmlns:a16="http://schemas.microsoft.com/office/drawing/2014/main" id="{037E5E45-594A-4E96-9CC8-872F1118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00">
                <a:extLst>
                  <a:ext uri="{FF2B5EF4-FFF2-40B4-BE49-F238E27FC236}">
                    <a16:creationId xmlns:a16="http://schemas.microsoft.com/office/drawing/2014/main" id="{E986DAB7-9B0F-4DAE-A243-B88153C90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1">
                <a:extLst>
                  <a:ext uri="{FF2B5EF4-FFF2-40B4-BE49-F238E27FC236}">
                    <a16:creationId xmlns:a16="http://schemas.microsoft.com/office/drawing/2014/main" id="{BEB0B7C2-2F5B-4B9C-897A-4A51B85120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2">
                <a:extLst>
                  <a:ext uri="{FF2B5EF4-FFF2-40B4-BE49-F238E27FC236}">
                    <a16:creationId xmlns:a16="http://schemas.microsoft.com/office/drawing/2014/main" id="{96E28580-433C-40A0-80EC-E6BAF5450E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3">
                <a:extLst>
                  <a:ext uri="{FF2B5EF4-FFF2-40B4-BE49-F238E27FC236}">
                    <a16:creationId xmlns:a16="http://schemas.microsoft.com/office/drawing/2014/main" id="{3291B3CA-E4BC-40AC-A0A1-E1125ADDC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4">
                <a:extLst>
                  <a:ext uri="{FF2B5EF4-FFF2-40B4-BE49-F238E27FC236}">
                    <a16:creationId xmlns:a16="http://schemas.microsoft.com/office/drawing/2014/main" id="{0E3A748F-0BEE-4B15-81B1-D1A55041BE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5">
                <a:extLst>
                  <a:ext uri="{FF2B5EF4-FFF2-40B4-BE49-F238E27FC236}">
                    <a16:creationId xmlns:a16="http://schemas.microsoft.com/office/drawing/2014/main" id="{C7B6C1FA-5839-4F05-AA71-3B0CA96D65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6">
                <a:extLst>
                  <a:ext uri="{FF2B5EF4-FFF2-40B4-BE49-F238E27FC236}">
                    <a16:creationId xmlns:a16="http://schemas.microsoft.com/office/drawing/2014/main" id="{AF18AEF3-9185-454F-B49E-87B90FC02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7">
                <a:extLst>
                  <a:ext uri="{FF2B5EF4-FFF2-40B4-BE49-F238E27FC236}">
                    <a16:creationId xmlns:a16="http://schemas.microsoft.com/office/drawing/2014/main" id="{1CD8C5AB-FF5F-4AEA-BB32-FC9E5BBFD7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8">
                <a:extLst>
                  <a:ext uri="{FF2B5EF4-FFF2-40B4-BE49-F238E27FC236}">
                    <a16:creationId xmlns:a16="http://schemas.microsoft.com/office/drawing/2014/main" id="{26B398A2-C7FD-4986-82C0-7464FB012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9">
                <a:extLst>
                  <a:ext uri="{FF2B5EF4-FFF2-40B4-BE49-F238E27FC236}">
                    <a16:creationId xmlns:a16="http://schemas.microsoft.com/office/drawing/2014/main" id="{EAA15AF1-512E-43BB-B19D-93416AE60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10">
                <a:extLst>
                  <a:ext uri="{FF2B5EF4-FFF2-40B4-BE49-F238E27FC236}">
                    <a16:creationId xmlns:a16="http://schemas.microsoft.com/office/drawing/2014/main" id="{D474BA6D-20C0-449F-95A6-F356E52B5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1">
                <a:extLst>
                  <a:ext uri="{FF2B5EF4-FFF2-40B4-BE49-F238E27FC236}">
                    <a16:creationId xmlns:a16="http://schemas.microsoft.com/office/drawing/2014/main" id="{39825743-4626-4E66-A129-CC8152132B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2">
                <a:extLst>
                  <a:ext uri="{FF2B5EF4-FFF2-40B4-BE49-F238E27FC236}">
                    <a16:creationId xmlns:a16="http://schemas.microsoft.com/office/drawing/2014/main" id="{76E63148-341F-4844-95C1-881B7273E9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3">
                <a:extLst>
                  <a:ext uri="{FF2B5EF4-FFF2-40B4-BE49-F238E27FC236}">
                    <a16:creationId xmlns:a16="http://schemas.microsoft.com/office/drawing/2014/main" id="{9DF00BF6-90B8-4A67-BB37-717AFA6E95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4">
                <a:extLst>
                  <a:ext uri="{FF2B5EF4-FFF2-40B4-BE49-F238E27FC236}">
                    <a16:creationId xmlns:a16="http://schemas.microsoft.com/office/drawing/2014/main" id="{E6D41F55-4752-46FD-8A29-324FDA2FAD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5">
                <a:extLst>
                  <a:ext uri="{FF2B5EF4-FFF2-40B4-BE49-F238E27FC236}">
                    <a16:creationId xmlns:a16="http://schemas.microsoft.com/office/drawing/2014/main" id="{1F5E3E08-6212-4479-BEB1-B02AECE4F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6">
                <a:extLst>
                  <a:ext uri="{FF2B5EF4-FFF2-40B4-BE49-F238E27FC236}">
                    <a16:creationId xmlns:a16="http://schemas.microsoft.com/office/drawing/2014/main" id="{3961D6BA-3763-46AD-8573-5E05A05EC2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7">
                <a:extLst>
                  <a:ext uri="{FF2B5EF4-FFF2-40B4-BE49-F238E27FC236}">
                    <a16:creationId xmlns:a16="http://schemas.microsoft.com/office/drawing/2014/main" id="{9F3B156B-E2C3-4199-8717-492E6FFBF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8">
                <a:extLst>
                  <a:ext uri="{FF2B5EF4-FFF2-40B4-BE49-F238E27FC236}">
                    <a16:creationId xmlns:a16="http://schemas.microsoft.com/office/drawing/2014/main" id="{A1066EDA-DCEF-46CD-A310-3BFF10FD8C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9">
                <a:extLst>
                  <a:ext uri="{FF2B5EF4-FFF2-40B4-BE49-F238E27FC236}">
                    <a16:creationId xmlns:a16="http://schemas.microsoft.com/office/drawing/2014/main" id="{A75B6D2A-DD24-4240-8CBB-A7C3F05588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20">
                <a:extLst>
                  <a:ext uri="{FF2B5EF4-FFF2-40B4-BE49-F238E27FC236}">
                    <a16:creationId xmlns:a16="http://schemas.microsoft.com/office/drawing/2014/main" id="{E2A702B9-FED8-41A4-9CCF-CF58C9B917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1">
                <a:extLst>
                  <a:ext uri="{FF2B5EF4-FFF2-40B4-BE49-F238E27FC236}">
                    <a16:creationId xmlns:a16="http://schemas.microsoft.com/office/drawing/2014/main" id="{9638C70D-63C6-4CC4-A26A-21BEC74792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2">
                <a:extLst>
                  <a:ext uri="{FF2B5EF4-FFF2-40B4-BE49-F238E27FC236}">
                    <a16:creationId xmlns:a16="http://schemas.microsoft.com/office/drawing/2014/main" id="{3B1BE410-5F58-4135-987A-5C10E4C312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3">
                <a:extLst>
                  <a:ext uri="{FF2B5EF4-FFF2-40B4-BE49-F238E27FC236}">
                    <a16:creationId xmlns:a16="http://schemas.microsoft.com/office/drawing/2014/main" id="{34F8D4ED-BDDD-4B0C-B71C-33E2F30F8A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4">
                <a:extLst>
                  <a:ext uri="{FF2B5EF4-FFF2-40B4-BE49-F238E27FC236}">
                    <a16:creationId xmlns:a16="http://schemas.microsoft.com/office/drawing/2014/main" id="{20B654EC-B97A-46AB-9131-D57F9AF27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5">
                <a:extLst>
                  <a:ext uri="{FF2B5EF4-FFF2-40B4-BE49-F238E27FC236}">
                    <a16:creationId xmlns:a16="http://schemas.microsoft.com/office/drawing/2014/main" id="{D90B934D-713D-43E4-B6AB-CEAFB10966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6">
                <a:extLst>
                  <a:ext uri="{FF2B5EF4-FFF2-40B4-BE49-F238E27FC236}">
                    <a16:creationId xmlns:a16="http://schemas.microsoft.com/office/drawing/2014/main" id="{CE46A52D-68DE-4AF0-A881-BF2C058539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7">
                <a:extLst>
                  <a:ext uri="{FF2B5EF4-FFF2-40B4-BE49-F238E27FC236}">
                    <a16:creationId xmlns:a16="http://schemas.microsoft.com/office/drawing/2014/main" id="{A798D8E1-C4C2-429E-A395-F5C3843D2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8">
                <a:extLst>
                  <a:ext uri="{FF2B5EF4-FFF2-40B4-BE49-F238E27FC236}">
                    <a16:creationId xmlns:a16="http://schemas.microsoft.com/office/drawing/2014/main" id="{94337CC9-DBFF-4A45-A7DD-1ADFA10222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9">
                <a:extLst>
                  <a:ext uri="{FF2B5EF4-FFF2-40B4-BE49-F238E27FC236}">
                    <a16:creationId xmlns:a16="http://schemas.microsoft.com/office/drawing/2014/main" id="{469CB0B6-C3EC-4616-9F33-1F99D0AACE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30">
                <a:extLst>
                  <a:ext uri="{FF2B5EF4-FFF2-40B4-BE49-F238E27FC236}">
                    <a16:creationId xmlns:a16="http://schemas.microsoft.com/office/drawing/2014/main" id="{A8E8F95E-F4F0-4BE5-98FE-66A433830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1">
                <a:extLst>
                  <a:ext uri="{FF2B5EF4-FFF2-40B4-BE49-F238E27FC236}">
                    <a16:creationId xmlns:a16="http://schemas.microsoft.com/office/drawing/2014/main" id="{26701608-D28B-4654-8690-C5B1383F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2">
                <a:extLst>
                  <a:ext uri="{FF2B5EF4-FFF2-40B4-BE49-F238E27FC236}">
                    <a16:creationId xmlns:a16="http://schemas.microsoft.com/office/drawing/2014/main" id="{5D0C9194-4680-4C99-808A-D19B2933C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3">
                <a:extLst>
                  <a:ext uri="{FF2B5EF4-FFF2-40B4-BE49-F238E27FC236}">
                    <a16:creationId xmlns:a16="http://schemas.microsoft.com/office/drawing/2014/main" id="{1C7D02B7-DA26-4B32-99C9-52397236DD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4">
                <a:extLst>
                  <a:ext uri="{FF2B5EF4-FFF2-40B4-BE49-F238E27FC236}">
                    <a16:creationId xmlns:a16="http://schemas.microsoft.com/office/drawing/2014/main" id="{710756F7-67C3-47DF-95F0-1CB4A4F06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5">
                <a:extLst>
                  <a:ext uri="{FF2B5EF4-FFF2-40B4-BE49-F238E27FC236}">
                    <a16:creationId xmlns:a16="http://schemas.microsoft.com/office/drawing/2014/main" id="{030268F7-2F34-456C-8B85-81571FBE50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6">
                <a:extLst>
                  <a:ext uri="{FF2B5EF4-FFF2-40B4-BE49-F238E27FC236}">
                    <a16:creationId xmlns:a16="http://schemas.microsoft.com/office/drawing/2014/main" id="{CB1F7944-9B39-4AE4-8559-5832D31213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7">
                <a:extLst>
                  <a:ext uri="{FF2B5EF4-FFF2-40B4-BE49-F238E27FC236}">
                    <a16:creationId xmlns:a16="http://schemas.microsoft.com/office/drawing/2014/main" id="{FB8EA182-9711-451E-953F-B95027E541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8">
                <a:extLst>
                  <a:ext uri="{FF2B5EF4-FFF2-40B4-BE49-F238E27FC236}">
                    <a16:creationId xmlns:a16="http://schemas.microsoft.com/office/drawing/2014/main" id="{50DEA0EE-01D7-4304-BDC2-C245987DBB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9">
                <a:extLst>
                  <a:ext uri="{FF2B5EF4-FFF2-40B4-BE49-F238E27FC236}">
                    <a16:creationId xmlns:a16="http://schemas.microsoft.com/office/drawing/2014/main" id="{B0DC9C71-D41B-4A80-8B88-1692BA1ABC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0">
                <a:extLst>
                  <a:ext uri="{FF2B5EF4-FFF2-40B4-BE49-F238E27FC236}">
                    <a16:creationId xmlns:a16="http://schemas.microsoft.com/office/drawing/2014/main" id="{1ADFE766-6EBC-45A0-92D0-B1639BD514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1">
                <a:extLst>
                  <a:ext uri="{FF2B5EF4-FFF2-40B4-BE49-F238E27FC236}">
                    <a16:creationId xmlns:a16="http://schemas.microsoft.com/office/drawing/2014/main" id="{8CE7F51F-5767-4DDC-B68C-CB42BB637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2">
                <a:extLst>
                  <a:ext uri="{FF2B5EF4-FFF2-40B4-BE49-F238E27FC236}">
                    <a16:creationId xmlns:a16="http://schemas.microsoft.com/office/drawing/2014/main" id="{99E40C21-3569-4A29-99F2-4E461BA845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3">
                <a:extLst>
                  <a:ext uri="{FF2B5EF4-FFF2-40B4-BE49-F238E27FC236}">
                    <a16:creationId xmlns:a16="http://schemas.microsoft.com/office/drawing/2014/main" id="{5ED7FD0F-3A06-4AF6-BD4C-45F9A23682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4">
                <a:extLst>
                  <a:ext uri="{FF2B5EF4-FFF2-40B4-BE49-F238E27FC236}">
                    <a16:creationId xmlns:a16="http://schemas.microsoft.com/office/drawing/2014/main" id="{C9C55822-0114-4D60-B562-92E9C6FDC3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5">
                <a:extLst>
                  <a:ext uri="{FF2B5EF4-FFF2-40B4-BE49-F238E27FC236}">
                    <a16:creationId xmlns:a16="http://schemas.microsoft.com/office/drawing/2014/main" id="{0E562EEA-40B4-4328-916B-FFD754564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6">
                <a:extLst>
                  <a:ext uri="{FF2B5EF4-FFF2-40B4-BE49-F238E27FC236}">
                    <a16:creationId xmlns:a16="http://schemas.microsoft.com/office/drawing/2014/main" id="{F04C3603-3CCB-46C3-B402-FC0549C161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7">
                <a:extLst>
                  <a:ext uri="{FF2B5EF4-FFF2-40B4-BE49-F238E27FC236}">
                    <a16:creationId xmlns:a16="http://schemas.microsoft.com/office/drawing/2014/main" id="{76F3BCF2-B227-4997-B41D-C90B935333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8">
                <a:extLst>
                  <a:ext uri="{FF2B5EF4-FFF2-40B4-BE49-F238E27FC236}">
                    <a16:creationId xmlns:a16="http://schemas.microsoft.com/office/drawing/2014/main" id="{81C159A0-FE2E-48A5-B8BA-4D0D92CD4D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9">
                <a:extLst>
                  <a:ext uri="{FF2B5EF4-FFF2-40B4-BE49-F238E27FC236}">
                    <a16:creationId xmlns:a16="http://schemas.microsoft.com/office/drawing/2014/main" id="{922886A1-6C7C-4CCE-8253-34E190758A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50">
                <a:extLst>
                  <a:ext uri="{FF2B5EF4-FFF2-40B4-BE49-F238E27FC236}">
                    <a16:creationId xmlns:a16="http://schemas.microsoft.com/office/drawing/2014/main" id="{8DD75A7A-7696-4CC8-87F1-E959F142EA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1">
                <a:extLst>
                  <a:ext uri="{FF2B5EF4-FFF2-40B4-BE49-F238E27FC236}">
                    <a16:creationId xmlns:a16="http://schemas.microsoft.com/office/drawing/2014/main" id="{46D07B79-76B1-43A3-B5ED-13FDEF5279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2">
                <a:extLst>
                  <a:ext uri="{FF2B5EF4-FFF2-40B4-BE49-F238E27FC236}">
                    <a16:creationId xmlns:a16="http://schemas.microsoft.com/office/drawing/2014/main" id="{5D5BDC36-BFD2-41B3-9D3C-538BC54371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3">
                <a:extLst>
                  <a:ext uri="{FF2B5EF4-FFF2-40B4-BE49-F238E27FC236}">
                    <a16:creationId xmlns:a16="http://schemas.microsoft.com/office/drawing/2014/main" id="{67224EB4-582B-476A-A4B5-A1B630CC89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4">
                <a:extLst>
                  <a:ext uri="{FF2B5EF4-FFF2-40B4-BE49-F238E27FC236}">
                    <a16:creationId xmlns:a16="http://schemas.microsoft.com/office/drawing/2014/main" id="{683F886C-8EBD-434A-B0DB-9306284B4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5">
                <a:extLst>
                  <a:ext uri="{FF2B5EF4-FFF2-40B4-BE49-F238E27FC236}">
                    <a16:creationId xmlns:a16="http://schemas.microsoft.com/office/drawing/2014/main" id="{80D19D1C-3008-48D7-A256-9F0A1B94F9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6">
                <a:extLst>
                  <a:ext uri="{FF2B5EF4-FFF2-40B4-BE49-F238E27FC236}">
                    <a16:creationId xmlns:a16="http://schemas.microsoft.com/office/drawing/2014/main" id="{B0A181EE-0682-46FC-BFF8-70DD7CA943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7">
                <a:extLst>
                  <a:ext uri="{FF2B5EF4-FFF2-40B4-BE49-F238E27FC236}">
                    <a16:creationId xmlns:a16="http://schemas.microsoft.com/office/drawing/2014/main" id="{D2CDCA4D-0F0D-4B0C-B66B-5D39148F97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8">
                <a:extLst>
                  <a:ext uri="{FF2B5EF4-FFF2-40B4-BE49-F238E27FC236}">
                    <a16:creationId xmlns:a16="http://schemas.microsoft.com/office/drawing/2014/main" id="{90B64FD5-7064-4AB8-8366-E55CE5A36F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9">
                <a:extLst>
                  <a:ext uri="{FF2B5EF4-FFF2-40B4-BE49-F238E27FC236}">
                    <a16:creationId xmlns:a16="http://schemas.microsoft.com/office/drawing/2014/main" id="{0DD280A3-4713-4AA6-91F5-504C9FC587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60">
                <a:extLst>
                  <a:ext uri="{FF2B5EF4-FFF2-40B4-BE49-F238E27FC236}">
                    <a16:creationId xmlns:a16="http://schemas.microsoft.com/office/drawing/2014/main" id="{0CFBBAF7-043D-48F1-82CE-D336D8EF39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1">
                <a:extLst>
                  <a:ext uri="{FF2B5EF4-FFF2-40B4-BE49-F238E27FC236}">
                    <a16:creationId xmlns:a16="http://schemas.microsoft.com/office/drawing/2014/main" id="{F59317BD-489D-49AF-AE18-A9BC1A104E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2">
                <a:extLst>
                  <a:ext uri="{FF2B5EF4-FFF2-40B4-BE49-F238E27FC236}">
                    <a16:creationId xmlns:a16="http://schemas.microsoft.com/office/drawing/2014/main" id="{817C877C-D863-4DFE-9F4F-D4B56646C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3">
                <a:extLst>
                  <a:ext uri="{FF2B5EF4-FFF2-40B4-BE49-F238E27FC236}">
                    <a16:creationId xmlns:a16="http://schemas.microsoft.com/office/drawing/2014/main" id="{D47D5336-3BDE-4F90-84B3-8F7DB04C2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4">
                <a:extLst>
                  <a:ext uri="{FF2B5EF4-FFF2-40B4-BE49-F238E27FC236}">
                    <a16:creationId xmlns:a16="http://schemas.microsoft.com/office/drawing/2014/main" id="{760B0334-DB87-49FB-B0BE-917A873AE9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5">
                <a:extLst>
                  <a:ext uri="{FF2B5EF4-FFF2-40B4-BE49-F238E27FC236}">
                    <a16:creationId xmlns:a16="http://schemas.microsoft.com/office/drawing/2014/main" id="{EE013F09-5479-4E42-989A-09750346E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6">
                <a:extLst>
                  <a:ext uri="{FF2B5EF4-FFF2-40B4-BE49-F238E27FC236}">
                    <a16:creationId xmlns:a16="http://schemas.microsoft.com/office/drawing/2014/main" id="{CD8BDCBF-980D-4686-AFA3-07DE51E266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7">
                <a:extLst>
                  <a:ext uri="{FF2B5EF4-FFF2-40B4-BE49-F238E27FC236}">
                    <a16:creationId xmlns:a16="http://schemas.microsoft.com/office/drawing/2014/main" id="{03F4CF09-E2ED-401F-99AA-5BC741CF25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8">
                <a:extLst>
                  <a:ext uri="{FF2B5EF4-FFF2-40B4-BE49-F238E27FC236}">
                    <a16:creationId xmlns:a16="http://schemas.microsoft.com/office/drawing/2014/main" id="{C0C05583-EB81-4B3C-A2C4-B474F9EA36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9">
                <a:extLst>
                  <a:ext uri="{FF2B5EF4-FFF2-40B4-BE49-F238E27FC236}">
                    <a16:creationId xmlns:a16="http://schemas.microsoft.com/office/drawing/2014/main" id="{FD4BF185-2E28-487C-AB89-78DFFCFEB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70">
                <a:extLst>
                  <a:ext uri="{FF2B5EF4-FFF2-40B4-BE49-F238E27FC236}">
                    <a16:creationId xmlns:a16="http://schemas.microsoft.com/office/drawing/2014/main" id="{86CE10F9-CB01-4752-B9FC-49CB0C1950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1">
                <a:extLst>
                  <a:ext uri="{FF2B5EF4-FFF2-40B4-BE49-F238E27FC236}">
                    <a16:creationId xmlns:a16="http://schemas.microsoft.com/office/drawing/2014/main" id="{2CDCE47F-38FC-465D-9F7A-8A8506ED15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2">
                <a:extLst>
                  <a:ext uri="{FF2B5EF4-FFF2-40B4-BE49-F238E27FC236}">
                    <a16:creationId xmlns:a16="http://schemas.microsoft.com/office/drawing/2014/main" id="{1E2DC017-FB00-41D6-86CA-36D38D1C2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3">
                <a:extLst>
                  <a:ext uri="{FF2B5EF4-FFF2-40B4-BE49-F238E27FC236}">
                    <a16:creationId xmlns:a16="http://schemas.microsoft.com/office/drawing/2014/main" id="{BA33201B-1444-4592-AABC-10EA84B7F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4">
                <a:extLst>
                  <a:ext uri="{FF2B5EF4-FFF2-40B4-BE49-F238E27FC236}">
                    <a16:creationId xmlns:a16="http://schemas.microsoft.com/office/drawing/2014/main" id="{E314E508-B0CE-4F28-A961-EAE0865969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5">
                <a:extLst>
                  <a:ext uri="{FF2B5EF4-FFF2-40B4-BE49-F238E27FC236}">
                    <a16:creationId xmlns:a16="http://schemas.microsoft.com/office/drawing/2014/main" id="{A4B29ED5-8BA2-4D2A-AAAB-3E400FF3AC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6">
                <a:extLst>
                  <a:ext uri="{FF2B5EF4-FFF2-40B4-BE49-F238E27FC236}">
                    <a16:creationId xmlns:a16="http://schemas.microsoft.com/office/drawing/2014/main" id="{DC33E67C-A90A-451C-9A51-B403B6D6A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7">
                <a:extLst>
                  <a:ext uri="{FF2B5EF4-FFF2-40B4-BE49-F238E27FC236}">
                    <a16:creationId xmlns:a16="http://schemas.microsoft.com/office/drawing/2014/main" id="{2719A1DD-170B-4334-9860-0AE4FC8B17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8">
                <a:extLst>
                  <a:ext uri="{FF2B5EF4-FFF2-40B4-BE49-F238E27FC236}">
                    <a16:creationId xmlns:a16="http://schemas.microsoft.com/office/drawing/2014/main" id="{D1A72E64-9E70-4491-AE0E-826E0F919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9">
                <a:extLst>
                  <a:ext uri="{FF2B5EF4-FFF2-40B4-BE49-F238E27FC236}">
                    <a16:creationId xmlns:a16="http://schemas.microsoft.com/office/drawing/2014/main" id="{49C57BC2-D803-4BC9-A2B4-A5A094DA5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80">
                <a:extLst>
                  <a:ext uri="{FF2B5EF4-FFF2-40B4-BE49-F238E27FC236}">
                    <a16:creationId xmlns:a16="http://schemas.microsoft.com/office/drawing/2014/main" id="{05F7FF2A-3D9D-4987-83F8-B566D33C6F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1">
                <a:extLst>
                  <a:ext uri="{FF2B5EF4-FFF2-40B4-BE49-F238E27FC236}">
                    <a16:creationId xmlns:a16="http://schemas.microsoft.com/office/drawing/2014/main" id="{71431EF2-AAD4-4BF7-9039-93751E2117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2">
                <a:extLst>
                  <a:ext uri="{FF2B5EF4-FFF2-40B4-BE49-F238E27FC236}">
                    <a16:creationId xmlns:a16="http://schemas.microsoft.com/office/drawing/2014/main" id="{86BED762-1236-48D9-8583-0CDD1D10DD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3">
                <a:extLst>
                  <a:ext uri="{FF2B5EF4-FFF2-40B4-BE49-F238E27FC236}">
                    <a16:creationId xmlns:a16="http://schemas.microsoft.com/office/drawing/2014/main" id="{5D75A30E-EDCE-44D0-96AF-5E95129016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4">
                <a:extLst>
                  <a:ext uri="{FF2B5EF4-FFF2-40B4-BE49-F238E27FC236}">
                    <a16:creationId xmlns:a16="http://schemas.microsoft.com/office/drawing/2014/main" id="{13DA0A82-395A-460D-9424-BB6C5D6D19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5">
                <a:extLst>
                  <a:ext uri="{FF2B5EF4-FFF2-40B4-BE49-F238E27FC236}">
                    <a16:creationId xmlns:a16="http://schemas.microsoft.com/office/drawing/2014/main" id="{0A9CCD6D-6D80-43F4-82E0-B5250FC9AD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6">
                <a:extLst>
                  <a:ext uri="{FF2B5EF4-FFF2-40B4-BE49-F238E27FC236}">
                    <a16:creationId xmlns:a16="http://schemas.microsoft.com/office/drawing/2014/main" id="{4AC6186D-2B97-4E4E-94DD-782779D124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7">
                <a:extLst>
                  <a:ext uri="{FF2B5EF4-FFF2-40B4-BE49-F238E27FC236}">
                    <a16:creationId xmlns:a16="http://schemas.microsoft.com/office/drawing/2014/main" id="{96190FB3-0CA1-4314-B968-9201200CD7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8">
                <a:extLst>
                  <a:ext uri="{FF2B5EF4-FFF2-40B4-BE49-F238E27FC236}">
                    <a16:creationId xmlns:a16="http://schemas.microsoft.com/office/drawing/2014/main" id="{B31CA43D-F132-45FF-864A-675717E28C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9">
                <a:extLst>
                  <a:ext uri="{FF2B5EF4-FFF2-40B4-BE49-F238E27FC236}">
                    <a16:creationId xmlns:a16="http://schemas.microsoft.com/office/drawing/2014/main" id="{8890E694-D8EE-4B7A-9D19-ABCDBACBD4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90">
                <a:extLst>
                  <a:ext uri="{FF2B5EF4-FFF2-40B4-BE49-F238E27FC236}">
                    <a16:creationId xmlns:a16="http://schemas.microsoft.com/office/drawing/2014/main" id="{6E34B16F-95A0-4FF6-B6E6-1709A7808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1">
                <a:extLst>
                  <a:ext uri="{FF2B5EF4-FFF2-40B4-BE49-F238E27FC236}">
                    <a16:creationId xmlns:a16="http://schemas.microsoft.com/office/drawing/2014/main" id="{9189DAEB-CABB-497B-B45A-70C0EDCC7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2">
                <a:extLst>
                  <a:ext uri="{FF2B5EF4-FFF2-40B4-BE49-F238E27FC236}">
                    <a16:creationId xmlns:a16="http://schemas.microsoft.com/office/drawing/2014/main" id="{1F428E80-41FF-4F9F-84FD-1EAC5435C7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3">
                <a:extLst>
                  <a:ext uri="{FF2B5EF4-FFF2-40B4-BE49-F238E27FC236}">
                    <a16:creationId xmlns:a16="http://schemas.microsoft.com/office/drawing/2014/main" id="{D600A508-B024-439D-A435-8C3C82E62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4">
                <a:extLst>
                  <a:ext uri="{FF2B5EF4-FFF2-40B4-BE49-F238E27FC236}">
                    <a16:creationId xmlns:a16="http://schemas.microsoft.com/office/drawing/2014/main" id="{3C1ABEA8-3B5C-4FD2-B08A-898B0EFFFC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5">
                <a:extLst>
                  <a:ext uri="{FF2B5EF4-FFF2-40B4-BE49-F238E27FC236}">
                    <a16:creationId xmlns:a16="http://schemas.microsoft.com/office/drawing/2014/main" id="{FC45D7B8-CBFF-4348-A808-BF20EDF48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6">
                <a:extLst>
                  <a:ext uri="{FF2B5EF4-FFF2-40B4-BE49-F238E27FC236}">
                    <a16:creationId xmlns:a16="http://schemas.microsoft.com/office/drawing/2014/main" id="{619EA3FE-ECA2-4075-B68B-336054F54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7">
                <a:extLst>
                  <a:ext uri="{FF2B5EF4-FFF2-40B4-BE49-F238E27FC236}">
                    <a16:creationId xmlns:a16="http://schemas.microsoft.com/office/drawing/2014/main" id="{407A6F3E-B996-44FB-BDD7-416BC32C30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8">
                <a:extLst>
                  <a:ext uri="{FF2B5EF4-FFF2-40B4-BE49-F238E27FC236}">
                    <a16:creationId xmlns:a16="http://schemas.microsoft.com/office/drawing/2014/main" id="{89C5C443-4FF6-47C9-975C-CAC9ED1A6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9">
                <a:extLst>
                  <a:ext uri="{FF2B5EF4-FFF2-40B4-BE49-F238E27FC236}">
                    <a16:creationId xmlns:a16="http://schemas.microsoft.com/office/drawing/2014/main" id="{7AF81E3B-5B8B-4FA6-B9AD-5B0DD12409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200">
                <a:extLst>
                  <a:ext uri="{FF2B5EF4-FFF2-40B4-BE49-F238E27FC236}">
                    <a16:creationId xmlns:a16="http://schemas.microsoft.com/office/drawing/2014/main" id="{BCEF2F7A-B1DC-4EE7-B200-B35DFAFE8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1">
                <a:extLst>
                  <a:ext uri="{FF2B5EF4-FFF2-40B4-BE49-F238E27FC236}">
                    <a16:creationId xmlns:a16="http://schemas.microsoft.com/office/drawing/2014/main" id="{D1031529-B05B-4793-8A9D-40DBD0004C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2">
                <a:extLst>
                  <a:ext uri="{FF2B5EF4-FFF2-40B4-BE49-F238E27FC236}">
                    <a16:creationId xmlns:a16="http://schemas.microsoft.com/office/drawing/2014/main" id="{735B3303-1743-445E-A98C-72B1E78F19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3">
                <a:extLst>
                  <a:ext uri="{FF2B5EF4-FFF2-40B4-BE49-F238E27FC236}">
                    <a16:creationId xmlns:a16="http://schemas.microsoft.com/office/drawing/2014/main" id="{77658875-0051-491E-AA8B-38921E19B1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4">
                <a:extLst>
                  <a:ext uri="{FF2B5EF4-FFF2-40B4-BE49-F238E27FC236}">
                    <a16:creationId xmlns:a16="http://schemas.microsoft.com/office/drawing/2014/main" id="{3B175616-FCEB-474D-9A6A-A98B8327D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Freeform 206">
              <a:extLst>
                <a:ext uri="{FF2B5EF4-FFF2-40B4-BE49-F238E27FC236}">
                  <a16:creationId xmlns:a16="http://schemas.microsoft.com/office/drawing/2014/main" id="{DA776A13-48BC-4CAA-A923-3801572E1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7">
              <a:extLst>
                <a:ext uri="{FF2B5EF4-FFF2-40B4-BE49-F238E27FC236}">
                  <a16:creationId xmlns:a16="http://schemas.microsoft.com/office/drawing/2014/main" id="{2D77AFD6-AA6F-4378-A793-80944F5BA0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8">
              <a:extLst>
                <a:ext uri="{FF2B5EF4-FFF2-40B4-BE49-F238E27FC236}">
                  <a16:creationId xmlns:a16="http://schemas.microsoft.com/office/drawing/2014/main" id="{85307FB9-9BDF-404F-B05F-990351F9D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29C3ACE8-0839-40D1-A1B3-DF2E36EB1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0">
              <a:extLst>
                <a:ext uri="{FF2B5EF4-FFF2-40B4-BE49-F238E27FC236}">
                  <a16:creationId xmlns:a16="http://schemas.microsoft.com/office/drawing/2014/main" id="{77498E7E-546E-45C6-B9BA-5C20CEBD36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1">
              <a:extLst>
                <a:ext uri="{FF2B5EF4-FFF2-40B4-BE49-F238E27FC236}">
                  <a16:creationId xmlns:a16="http://schemas.microsoft.com/office/drawing/2014/main" id="{CA696B4B-E1C4-4841-8F21-A12798A57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2">
              <a:extLst>
                <a:ext uri="{FF2B5EF4-FFF2-40B4-BE49-F238E27FC236}">
                  <a16:creationId xmlns:a16="http://schemas.microsoft.com/office/drawing/2014/main" id="{B2701F59-E94A-4E60-9DF4-546C12405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3">
              <a:extLst>
                <a:ext uri="{FF2B5EF4-FFF2-40B4-BE49-F238E27FC236}">
                  <a16:creationId xmlns:a16="http://schemas.microsoft.com/office/drawing/2014/main" id="{E4EBB558-D4F3-4B18-9E22-9B5A2FF991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4">
              <a:extLst>
                <a:ext uri="{FF2B5EF4-FFF2-40B4-BE49-F238E27FC236}">
                  <a16:creationId xmlns:a16="http://schemas.microsoft.com/office/drawing/2014/main" id="{218FDDDF-6E9E-4429-B66B-53AFD235A5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5">
              <a:extLst>
                <a:ext uri="{FF2B5EF4-FFF2-40B4-BE49-F238E27FC236}">
                  <a16:creationId xmlns:a16="http://schemas.microsoft.com/office/drawing/2014/main" id="{31B3EF16-7181-4B91-A01A-15A99C672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6">
              <a:extLst>
                <a:ext uri="{FF2B5EF4-FFF2-40B4-BE49-F238E27FC236}">
                  <a16:creationId xmlns:a16="http://schemas.microsoft.com/office/drawing/2014/main" id="{51AA0EDA-0E98-49BD-8BC7-E01819499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7">
              <a:extLst>
                <a:ext uri="{FF2B5EF4-FFF2-40B4-BE49-F238E27FC236}">
                  <a16:creationId xmlns:a16="http://schemas.microsoft.com/office/drawing/2014/main" id="{4B1F368E-C7EB-4298-9B77-8098857B9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8">
              <a:extLst>
                <a:ext uri="{FF2B5EF4-FFF2-40B4-BE49-F238E27FC236}">
                  <a16:creationId xmlns:a16="http://schemas.microsoft.com/office/drawing/2014/main" id="{F17DCB0D-AE59-471A-8A20-708B6CAD8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9">
              <a:extLst>
                <a:ext uri="{FF2B5EF4-FFF2-40B4-BE49-F238E27FC236}">
                  <a16:creationId xmlns:a16="http://schemas.microsoft.com/office/drawing/2014/main" id="{6EAF0239-BBC1-4518-B847-332DF48434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0">
              <a:extLst>
                <a:ext uri="{FF2B5EF4-FFF2-40B4-BE49-F238E27FC236}">
                  <a16:creationId xmlns:a16="http://schemas.microsoft.com/office/drawing/2014/main" id="{05223AC1-7036-480E-B31F-D02B6963FB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1">
              <a:extLst>
                <a:ext uri="{FF2B5EF4-FFF2-40B4-BE49-F238E27FC236}">
                  <a16:creationId xmlns:a16="http://schemas.microsoft.com/office/drawing/2014/main" id="{B9F9F02A-238B-4FCE-A496-86ABF9FE57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2">
              <a:extLst>
                <a:ext uri="{FF2B5EF4-FFF2-40B4-BE49-F238E27FC236}">
                  <a16:creationId xmlns:a16="http://schemas.microsoft.com/office/drawing/2014/main" id="{4D1DB967-573E-4BDD-8FE3-CF5C3A5155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3">
              <a:extLst>
                <a:ext uri="{FF2B5EF4-FFF2-40B4-BE49-F238E27FC236}">
                  <a16:creationId xmlns:a16="http://schemas.microsoft.com/office/drawing/2014/main" id="{DE463C9F-9EF3-4F15-BBDC-A4D633BF8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4">
              <a:extLst>
                <a:ext uri="{FF2B5EF4-FFF2-40B4-BE49-F238E27FC236}">
                  <a16:creationId xmlns:a16="http://schemas.microsoft.com/office/drawing/2014/main" id="{20DA6EF0-DB39-429A-8467-F84664768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5">
              <a:extLst>
                <a:ext uri="{FF2B5EF4-FFF2-40B4-BE49-F238E27FC236}">
                  <a16:creationId xmlns:a16="http://schemas.microsoft.com/office/drawing/2014/main" id="{603696DE-85C5-4665-ACE1-7A4ED0E06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6">
              <a:extLst>
                <a:ext uri="{FF2B5EF4-FFF2-40B4-BE49-F238E27FC236}">
                  <a16:creationId xmlns:a16="http://schemas.microsoft.com/office/drawing/2014/main" id="{1047FFBB-FF16-4A64-B029-91A0A27EF9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7">
              <a:extLst>
                <a:ext uri="{FF2B5EF4-FFF2-40B4-BE49-F238E27FC236}">
                  <a16:creationId xmlns:a16="http://schemas.microsoft.com/office/drawing/2014/main" id="{DBF9B8A5-8272-47EA-A89D-B3BF377F5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8">
              <a:extLst>
                <a:ext uri="{FF2B5EF4-FFF2-40B4-BE49-F238E27FC236}">
                  <a16:creationId xmlns:a16="http://schemas.microsoft.com/office/drawing/2014/main" id="{EA5AA9D7-689E-4137-AC89-0CAFD2C49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9">
              <a:extLst>
                <a:ext uri="{FF2B5EF4-FFF2-40B4-BE49-F238E27FC236}">
                  <a16:creationId xmlns:a16="http://schemas.microsoft.com/office/drawing/2014/main" id="{3025831A-3ABB-4212-92BE-6F1C40E2F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0">
              <a:extLst>
                <a:ext uri="{FF2B5EF4-FFF2-40B4-BE49-F238E27FC236}">
                  <a16:creationId xmlns:a16="http://schemas.microsoft.com/office/drawing/2014/main" id="{3868FDC7-C69A-4DE1-AABA-7B01B0E8C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1">
              <a:extLst>
                <a:ext uri="{FF2B5EF4-FFF2-40B4-BE49-F238E27FC236}">
                  <a16:creationId xmlns:a16="http://schemas.microsoft.com/office/drawing/2014/main" id="{829E4E28-1570-4C53-8A46-FEB013598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2">
              <a:extLst>
                <a:ext uri="{FF2B5EF4-FFF2-40B4-BE49-F238E27FC236}">
                  <a16:creationId xmlns:a16="http://schemas.microsoft.com/office/drawing/2014/main" id="{3E50CD8B-8CAE-4E30-8F18-73C111A78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3">
              <a:extLst>
                <a:ext uri="{FF2B5EF4-FFF2-40B4-BE49-F238E27FC236}">
                  <a16:creationId xmlns:a16="http://schemas.microsoft.com/office/drawing/2014/main" id="{DC0AA310-A9D4-4FD2-8B80-BCA5F8E98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4">
              <a:extLst>
                <a:ext uri="{FF2B5EF4-FFF2-40B4-BE49-F238E27FC236}">
                  <a16:creationId xmlns:a16="http://schemas.microsoft.com/office/drawing/2014/main" id="{48475598-76A7-4089-81A1-E07F5732B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5">
              <a:extLst>
                <a:ext uri="{FF2B5EF4-FFF2-40B4-BE49-F238E27FC236}">
                  <a16:creationId xmlns:a16="http://schemas.microsoft.com/office/drawing/2014/main" id="{448DCFE9-17B6-483B-91FB-59B27AEBB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6">
              <a:extLst>
                <a:ext uri="{FF2B5EF4-FFF2-40B4-BE49-F238E27FC236}">
                  <a16:creationId xmlns:a16="http://schemas.microsoft.com/office/drawing/2014/main" id="{A5FC8B8E-10DD-4987-8B33-3086BED9F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7">
              <a:extLst>
                <a:ext uri="{FF2B5EF4-FFF2-40B4-BE49-F238E27FC236}">
                  <a16:creationId xmlns:a16="http://schemas.microsoft.com/office/drawing/2014/main" id="{E5876D55-A336-44E0-B7A4-7DEABA514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8">
              <a:extLst>
                <a:ext uri="{FF2B5EF4-FFF2-40B4-BE49-F238E27FC236}">
                  <a16:creationId xmlns:a16="http://schemas.microsoft.com/office/drawing/2014/main" id="{FA61994A-D9FC-492D-BCDF-F101DED2BA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9">
              <a:extLst>
                <a:ext uri="{FF2B5EF4-FFF2-40B4-BE49-F238E27FC236}">
                  <a16:creationId xmlns:a16="http://schemas.microsoft.com/office/drawing/2014/main" id="{473A44AC-FD56-465B-8664-E099F2FD3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0">
              <a:extLst>
                <a:ext uri="{FF2B5EF4-FFF2-40B4-BE49-F238E27FC236}">
                  <a16:creationId xmlns:a16="http://schemas.microsoft.com/office/drawing/2014/main" id="{B7864562-2FC2-4F80-9F50-0706B74C9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1">
              <a:extLst>
                <a:ext uri="{FF2B5EF4-FFF2-40B4-BE49-F238E27FC236}">
                  <a16:creationId xmlns:a16="http://schemas.microsoft.com/office/drawing/2014/main" id="{C6B51F14-EBFB-475D-9C34-A05B9A82EE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2">
              <a:extLst>
                <a:ext uri="{FF2B5EF4-FFF2-40B4-BE49-F238E27FC236}">
                  <a16:creationId xmlns:a16="http://schemas.microsoft.com/office/drawing/2014/main" id="{DCC66043-E4C8-49C8-9E19-83695EE89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3">
              <a:extLst>
                <a:ext uri="{FF2B5EF4-FFF2-40B4-BE49-F238E27FC236}">
                  <a16:creationId xmlns:a16="http://schemas.microsoft.com/office/drawing/2014/main" id="{7ABFF118-AC3F-4D49-8FDE-13CDBFC3C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4">
              <a:extLst>
                <a:ext uri="{FF2B5EF4-FFF2-40B4-BE49-F238E27FC236}">
                  <a16:creationId xmlns:a16="http://schemas.microsoft.com/office/drawing/2014/main" id="{A3664C30-C2AA-4612-9913-4126D97B0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5">
              <a:extLst>
                <a:ext uri="{FF2B5EF4-FFF2-40B4-BE49-F238E27FC236}">
                  <a16:creationId xmlns:a16="http://schemas.microsoft.com/office/drawing/2014/main" id="{F07003EB-5208-4681-8968-4863B101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6">
              <a:extLst>
                <a:ext uri="{FF2B5EF4-FFF2-40B4-BE49-F238E27FC236}">
                  <a16:creationId xmlns:a16="http://schemas.microsoft.com/office/drawing/2014/main" id="{8F2F0586-3F0A-4D72-BF4C-8BDEFC2C5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7">
              <a:extLst>
                <a:ext uri="{FF2B5EF4-FFF2-40B4-BE49-F238E27FC236}">
                  <a16:creationId xmlns:a16="http://schemas.microsoft.com/office/drawing/2014/main" id="{7588D492-7ED2-4007-8B14-5C1278FEA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8">
              <a:extLst>
                <a:ext uri="{FF2B5EF4-FFF2-40B4-BE49-F238E27FC236}">
                  <a16:creationId xmlns:a16="http://schemas.microsoft.com/office/drawing/2014/main" id="{1BEA506B-55A7-4104-BD7C-F1AC443A1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9">
              <a:extLst>
                <a:ext uri="{FF2B5EF4-FFF2-40B4-BE49-F238E27FC236}">
                  <a16:creationId xmlns:a16="http://schemas.microsoft.com/office/drawing/2014/main" id="{37BE08CB-9C1C-41F0-A1F6-EE3D20EBA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0">
              <a:extLst>
                <a:ext uri="{FF2B5EF4-FFF2-40B4-BE49-F238E27FC236}">
                  <a16:creationId xmlns:a16="http://schemas.microsoft.com/office/drawing/2014/main" id="{B0FD020C-B5A5-4491-AF10-F0E6AB79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1">
              <a:extLst>
                <a:ext uri="{FF2B5EF4-FFF2-40B4-BE49-F238E27FC236}">
                  <a16:creationId xmlns:a16="http://schemas.microsoft.com/office/drawing/2014/main" id="{ACEAD2C4-BF3D-41AD-9104-38694D164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2">
              <a:extLst>
                <a:ext uri="{FF2B5EF4-FFF2-40B4-BE49-F238E27FC236}">
                  <a16:creationId xmlns:a16="http://schemas.microsoft.com/office/drawing/2014/main" id="{93EC51B7-6BBC-4FF3-8089-99334B556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3">
              <a:extLst>
                <a:ext uri="{FF2B5EF4-FFF2-40B4-BE49-F238E27FC236}">
                  <a16:creationId xmlns:a16="http://schemas.microsoft.com/office/drawing/2014/main" id="{9B025307-6578-4ED7-A85B-0DDC8E26C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4">
              <a:extLst>
                <a:ext uri="{FF2B5EF4-FFF2-40B4-BE49-F238E27FC236}">
                  <a16:creationId xmlns:a16="http://schemas.microsoft.com/office/drawing/2014/main" id="{59D0C5C8-84DC-41E1-864E-D248E0F26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5">
              <a:extLst>
                <a:ext uri="{FF2B5EF4-FFF2-40B4-BE49-F238E27FC236}">
                  <a16:creationId xmlns:a16="http://schemas.microsoft.com/office/drawing/2014/main" id="{99A90DAF-6644-40B4-98EF-B76124B05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6">
              <a:extLst>
                <a:ext uri="{FF2B5EF4-FFF2-40B4-BE49-F238E27FC236}">
                  <a16:creationId xmlns:a16="http://schemas.microsoft.com/office/drawing/2014/main" id="{C12832FE-E7DB-4DB1-BA83-1A08F9524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7">
              <a:extLst>
                <a:ext uri="{FF2B5EF4-FFF2-40B4-BE49-F238E27FC236}">
                  <a16:creationId xmlns:a16="http://schemas.microsoft.com/office/drawing/2014/main" id="{9840123A-33F7-4A6D-8C3E-F967CEE789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8">
              <a:extLst>
                <a:ext uri="{FF2B5EF4-FFF2-40B4-BE49-F238E27FC236}">
                  <a16:creationId xmlns:a16="http://schemas.microsoft.com/office/drawing/2014/main" id="{7F991889-D105-4013-8C6A-593B988A4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9">
              <a:extLst>
                <a:ext uri="{FF2B5EF4-FFF2-40B4-BE49-F238E27FC236}">
                  <a16:creationId xmlns:a16="http://schemas.microsoft.com/office/drawing/2014/main" id="{B823DC60-2CEC-4D32-B8A3-A070D8B4F9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60">
              <a:extLst>
                <a:ext uri="{FF2B5EF4-FFF2-40B4-BE49-F238E27FC236}">
                  <a16:creationId xmlns:a16="http://schemas.microsoft.com/office/drawing/2014/main" id="{D9F30631-3A4E-48BB-B0EE-E7EF2DC96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1">
              <a:extLst>
                <a:ext uri="{FF2B5EF4-FFF2-40B4-BE49-F238E27FC236}">
                  <a16:creationId xmlns:a16="http://schemas.microsoft.com/office/drawing/2014/main" id="{09C3D8D1-C22E-4BC1-80AB-567FDE10A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2">
              <a:extLst>
                <a:ext uri="{FF2B5EF4-FFF2-40B4-BE49-F238E27FC236}">
                  <a16:creationId xmlns:a16="http://schemas.microsoft.com/office/drawing/2014/main" id="{131F39FF-1032-4546-BE5A-A6186CD49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3">
              <a:extLst>
                <a:ext uri="{FF2B5EF4-FFF2-40B4-BE49-F238E27FC236}">
                  <a16:creationId xmlns:a16="http://schemas.microsoft.com/office/drawing/2014/main" id="{9E5BF464-6367-44B9-8E85-702A3B9954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4">
              <a:extLst>
                <a:ext uri="{FF2B5EF4-FFF2-40B4-BE49-F238E27FC236}">
                  <a16:creationId xmlns:a16="http://schemas.microsoft.com/office/drawing/2014/main" id="{1763C26E-C32C-4CF2-B6EA-02F297511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5">
              <a:extLst>
                <a:ext uri="{FF2B5EF4-FFF2-40B4-BE49-F238E27FC236}">
                  <a16:creationId xmlns:a16="http://schemas.microsoft.com/office/drawing/2014/main" id="{C9A732CB-002A-4223-A96C-6979B2C09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6">
              <a:extLst>
                <a:ext uri="{FF2B5EF4-FFF2-40B4-BE49-F238E27FC236}">
                  <a16:creationId xmlns:a16="http://schemas.microsoft.com/office/drawing/2014/main" id="{1489E6F4-0313-4A33-86BD-B6D44B57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7">
              <a:extLst>
                <a:ext uri="{FF2B5EF4-FFF2-40B4-BE49-F238E27FC236}">
                  <a16:creationId xmlns:a16="http://schemas.microsoft.com/office/drawing/2014/main" id="{3B4EAD0A-08E2-4C96-A68A-1FD261F28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8">
              <a:extLst>
                <a:ext uri="{FF2B5EF4-FFF2-40B4-BE49-F238E27FC236}">
                  <a16:creationId xmlns:a16="http://schemas.microsoft.com/office/drawing/2014/main" id="{BE032696-7D94-45D1-A846-33A34ADD3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9">
              <a:extLst>
                <a:ext uri="{FF2B5EF4-FFF2-40B4-BE49-F238E27FC236}">
                  <a16:creationId xmlns:a16="http://schemas.microsoft.com/office/drawing/2014/main" id="{2072B0DB-431B-4FF5-8A75-0039DC3D0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0">
              <a:extLst>
                <a:ext uri="{FF2B5EF4-FFF2-40B4-BE49-F238E27FC236}">
                  <a16:creationId xmlns:a16="http://schemas.microsoft.com/office/drawing/2014/main" id="{7698EF44-6425-4CA6-846F-DDBD77C13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1">
              <a:extLst>
                <a:ext uri="{FF2B5EF4-FFF2-40B4-BE49-F238E27FC236}">
                  <a16:creationId xmlns:a16="http://schemas.microsoft.com/office/drawing/2014/main" id="{491FF2E6-4771-4E3A-9698-37A747587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2">
              <a:extLst>
                <a:ext uri="{FF2B5EF4-FFF2-40B4-BE49-F238E27FC236}">
                  <a16:creationId xmlns:a16="http://schemas.microsoft.com/office/drawing/2014/main" id="{54407076-3B72-4870-889D-E62A7FBCB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3">
              <a:extLst>
                <a:ext uri="{FF2B5EF4-FFF2-40B4-BE49-F238E27FC236}">
                  <a16:creationId xmlns:a16="http://schemas.microsoft.com/office/drawing/2014/main" id="{FB78CE3F-BE8C-4D9F-A028-204A3EC5F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4">
              <a:extLst>
                <a:ext uri="{FF2B5EF4-FFF2-40B4-BE49-F238E27FC236}">
                  <a16:creationId xmlns:a16="http://schemas.microsoft.com/office/drawing/2014/main" id="{C4C1F3CA-D67D-43E2-8BC2-7672E24AD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5">
              <a:extLst>
                <a:ext uri="{FF2B5EF4-FFF2-40B4-BE49-F238E27FC236}">
                  <a16:creationId xmlns:a16="http://schemas.microsoft.com/office/drawing/2014/main" id="{528BBB8F-DFF2-4EFE-BFE6-FA640516E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6">
              <a:extLst>
                <a:ext uri="{FF2B5EF4-FFF2-40B4-BE49-F238E27FC236}">
                  <a16:creationId xmlns:a16="http://schemas.microsoft.com/office/drawing/2014/main" id="{CBD2AFE2-425C-4042-9963-0DC57980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7">
              <a:extLst>
                <a:ext uri="{FF2B5EF4-FFF2-40B4-BE49-F238E27FC236}">
                  <a16:creationId xmlns:a16="http://schemas.microsoft.com/office/drawing/2014/main" id="{1504AD76-F68B-41DB-8F1B-A5B19EF7F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8">
              <a:extLst>
                <a:ext uri="{FF2B5EF4-FFF2-40B4-BE49-F238E27FC236}">
                  <a16:creationId xmlns:a16="http://schemas.microsoft.com/office/drawing/2014/main" id="{E8F5EBDE-2C7B-4A12-BFDC-1A6C52531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9">
              <a:extLst>
                <a:ext uri="{FF2B5EF4-FFF2-40B4-BE49-F238E27FC236}">
                  <a16:creationId xmlns:a16="http://schemas.microsoft.com/office/drawing/2014/main" id="{04F7ACD1-0D71-40F8-BD4F-7AE26372BA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80">
              <a:extLst>
                <a:ext uri="{FF2B5EF4-FFF2-40B4-BE49-F238E27FC236}">
                  <a16:creationId xmlns:a16="http://schemas.microsoft.com/office/drawing/2014/main" id="{3DB00D8F-0CDD-49E3-8684-70C3AC64F9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1">
              <a:extLst>
                <a:ext uri="{FF2B5EF4-FFF2-40B4-BE49-F238E27FC236}">
                  <a16:creationId xmlns:a16="http://schemas.microsoft.com/office/drawing/2014/main" id="{27AE7F35-3C9D-4A88-831E-419F317C9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2">
              <a:extLst>
                <a:ext uri="{FF2B5EF4-FFF2-40B4-BE49-F238E27FC236}">
                  <a16:creationId xmlns:a16="http://schemas.microsoft.com/office/drawing/2014/main" id="{5989A34B-C156-45A0-8E78-C9F3DA21A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3">
              <a:extLst>
                <a:ext uri="{FF2B5EF4-FFF2-40B4-BE49-F238E27FC236}">
                  <a16:creationId xmlns:a16="http://schemas.microsoft.com/office/drawing/2014/main" id="{B3D5C21F-33FE-4A08-8D3C-8724B8431A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4">
              <a:extLst>
                <a:ext uri="{FF2B5EF4-FFF2-40B4-BE49-F238E27FC236}">
                  <a16:creationId xmlns:a16="http://schemas.microsoft.com/office/drawing/2014/main" id="{F408A1BE-FE79-48DF-A5F3-8937DB2386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5">
              <a:extLst>
                <a:ext uri="{FF2B5EF4-FFF2-40B4-BE49-F238E27FC236}">
                  <a16:creationId xmlns:a16="http://schemas.microsoft.com/office/drawing/2014/main" id="{F403099D-EC73-41AD-8549-CCAE924B49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6">
              <a:extLst>
                <a:ext uri="{FF2B5EF4-FFF2-40B4-BE49-F238E27FC236}">
                  <a16:creationId xmlns:a16="http://schemas.microsoft.com/office/drawing/2014/main" id="{317D59D3-10FF-4095-88D1-D0C5011EDB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7">
              <a:extLst>
                <a:ext uri="{FF2B5EF4-FFF2-40B4-BE49-F238E27FC236}">
                  <a16:creationId xmlns:a16="http://schemas.microsoft.com/office/drawing/2014/main" id="{B7488022-15FD-43C1-A7D2-361FF0AB50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8">
              <a:extLst>
                <a:ext uri="{FF2B5EF4-FFF2-40B4-BE49-F238E27FC236}">
                  <a16:creationId xmlns:a16="http://schemas.microsoft.com/office/drawing/2014/main" id="{DDF2BCCB-B131-4959-971F-D92A9F5A6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9">
              <a:extLst>
                <a:ext uri="{FF2B5EF4-FFF2-40B4-BE49-F238E27FC236}">
                  <a16:creationId xmlns:a16="http://schemas.microsoft.com/office/drawing/2014/main" id="{40BF592D-B3BE-47F4-9ACF-3D5561DE43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90">
              <a:extLst>
                <a:ext uri="{FF2B5EF4-FFF2-40B4-BE49-F238E27FC236}">
                  <a16:creationId xmlns:a16="http://schemas.microsoft.com/office/drawing/2014/main" id="{29745BCC-F23E-40C6-9B3F-F6AB117F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1">
              <a:extLst>
                <a:ext uri="{FF2B5EF4-FFF2-40B4-BE49-F238E27FC236}">
                  <a16:creationId xmlns:a16="http://schemas.microsoft.com/office/drawing/2014/main" id="{B58FAEBE-DF6B-4452-B287-8411CB8F49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2">
              <a:extLst>
                <a:ext uri="{FF2B5EF4-FFF2-40B4-BE49-F238E27FC236}">
                  <a16:creationId xmlns:a16="http://schemas.microsoft.com/office/drawing/2014/main" id="{AE52DC58-07FD-41D1-BA1C-901E5D6DC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3">
              <a:extLst>
                <a:ext uri="{FF2B5EF4-FFF2-40B4-BE49-F238E27FC236}">
                  <a16:creationId xmlns:a16="http://schemas.microsoft.com/office/drawing/2014/main" id="{AEB4F28D-465A-42C9-81F6-82470991A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4">
              <a:extLst>
                <a:ext uri="{FF2B5EF4-FFF2-40B4-BE49-F238E27FC236}">
                  <a16:creationId xmlns:a16="http://schemas.microsoft.com/office/drawing/2014/main" id="{DA2EF04D-49A2-4DBD-9492-00BB4DDE45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5">
              <a:extLst>
                <a:ext uri="{FF2B5EF4-FFF2-40B4-BE49-F238E27FC236}">
                  <a16:creationId xmlns:a16="http://schemas.microsoft.com/office/drawing/2014/main" id="{6A4799C1-8D3B-4444-BA67-B99936C4FB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6">
              <a:extLst>
                <a:ext uri="{FF2B5EF4-FFF2-40B4-BE49-F238E27FC236}">
                  <a16:creationId xmlns:a16="http://schemas.microsoft.com/office/drawing/2014/main" id="{AEA8EE0D-CF16-4167-BB4F-C5060444E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7">
              <a:extLst>
                <a:ext uri="{FF2B5EF4-FFF2-40B4-BE49-F238E27FC236}">
                  <a16:creationId xmlns:a16="http://schemas.microsoft.com/office/drawing/2014/main" id="{9A8EC69E-8D47-48D3-859A-CDE9D89F20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8">
              <a:extLst>
                <a:ext uri="{FF2B5EF4-FFF2-40B4-BE49-F238E27FC236}">
                  <a16:creationId xmlns:a16="http://schemas.microsoft.com/office/drawing/2014/main" id="{F5B1A3F9-7557-4A27-A22D-7D1A7390CE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9">
              <a:extLst>
                <a:ext uri="{FF2B5EF4-FFF2-40B4-BE49-F238E27FC236}">
                  <a16:creationId xmlns:a16="http://schemas.microsoft.com/office/drawing/2014/main" id="{66B2B12E-8A7F-4784-B857-53495185D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00">
              <a:extLst>
                <a:ext uri="{FF2B5EF4-FFF2-40B4-BE49-F238E27FC236}">
                  <a16:creationId xmlns:a16="http://schemas.microsoft.com/office/drawing/2014/main" id="{50404DAB-CDAD-4470-AF12-D0DE4A39B6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1">
              <a:extLst>
                <a:ext uri="{FF2B5EF4-FFF2-40B4-BE49-F238E27FC236}">
                  <a16:creationId xmlns:a16="http://schemas.microsoft.com/office/drawing/2014/main" id="{1AE2EB5D-F747-40A8-9223-5C81532A2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2">
              <a:extLst>
                <a:ext uri="{FF2B5EF4-FFF2-40B4-BE49-F238E27FC236}">
                  <a16:creationId xmlns:a16="http://schemas.microsoft.com/office/drawing/2014/main" id="{5701E320-C8A4-494D-AA70-774D6CB6A0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3">
              <a:extLst>
                <a:ext uri="{FF2B5EF4-FFF2-40B4-BE49-F238E27FC236}">
                  <a16:creationId xmlns:a16="http://schemas.microsoft.com/office/drawing/2014/main" id="{7BD927AA-A2C5-46F9-B779-CDCDDB0181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4">
              <a:extLst>
                <a:ext uri="{FF2B5EF4-FFF2-40B4-BE49-F238E27FC236}">
                  <a16:creationId xmlns:a16="http://schemas.microsoft.com/office/drawing/2014/main" id="{9AC0A2BA-CEAE-4FB9-BDA5-642165826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5">
              <a:extLst>
                <a:ext uri="{FF2B5EF4-FFF2-40B4-BE49-F238E27FC236}">
                  <a16:creationId xmlns:a16="http://schemas.microsoft.com/office/drawing/2014/main" id="{BAFB15D6-9B04-4ED3-AEDB-6D5BF645EE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2024/3/27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8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0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3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4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5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9.xml"/><Relationship Id="rId7" Type="http://schemas.openxmlformats.org/officeDocument/2006/relationships/image" Target="../media/image11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0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3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86.xml"/><Relationship Id="rId7" Type="http://schemas.openxmlformats.org/officeDocument/2006/relationships/image" Target="../media/image11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7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0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9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0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3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4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5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6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7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9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0.xml"/><Relationship Id="rId5" Type="http://schemas.openxmlformats.org/officeDocument/2006/relationships/image" Target="../media/image17.emf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6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C3885D1-EF4C-465A-961A-15C36A8234FB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>
              <a:extLst>
                <a:ext uri="{FF2B5EF4-FFF2-40B4-BE49-F238E27FC236}">
                  <a16:creationId xmlns:a16="http://schemas.microsoft.com/office/drawing/2014/main" id="{A6DA105B-023D-4138-A8C2-AEDCB697A8F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>
                <a:extLst>
                  <a:ext uri="{FF2B5EF4-FFF2-40B4-BE49-F238E27FC236}">
                    <a16:creationId xmlns:a16="http://schemas.microsoft.com/office/drawing/2014/main" id="{2A88FF0E-9E61-4B2D-A7E9-253390B7A1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98AF194A-1AE4-4CC9-9DDF-DF2A3079DD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id="{FC495C51-F486-4936-956B-313FB6C2AB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8">
                <a:extLst>
                  <a:ext uri="{FF2B5EF4-FFF2-40B4-BE49-F238E27FC236}">
                    <a16:creationId xmlns:a16="http://schemas.microsoft.com/office/drawing/2014/main" id="{E7B9DF5A-5BDD-4E2A-8646-DA29B9948D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9">
                <a:extLst>
                  <a:ext uri="{FF2B5EF4-FFF2-40B4-BE49-F238E27FC236}">
                    <a16:creationId xmlns:a16="http://schemas.microsoft.com/office/drawing/2014/main" id="{F55505B3-7073-455F-B42D-0D7370C8A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0">
                <a:extLst>
                  <a:ext uri="{FF2B5EF4-FFF2-40B4-BE49-F238E27FC236}">
                    <a16:creationId xmlns:a16="http://schemas.microsoft.com/office/drawing/2014/main" id="{FBA167AF-E2ED-47B7-813E-1493B819B9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id="{868FB13B-B1A9-4987-9AB8-D6B2178B50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6CB63659-5276-4E8C-9137-4B6FCBF72E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55B0A88F-CF28-496A-946D-C5553354B8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38542B31-82E6-463D-B4F3-630AFB483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A9652B9E-5D08-4BF7-A19B-34238786D8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:a16="http://schemas.microsoft.com/office/drawing/2014/main" id="{BD884A2D-84A9-45FA-8A89-EAA73868D0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299683C2-5BDE-461C-88FE-E58055B8DF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DB6D5047-9DA0-4122-934A-A54D92BEB1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1AB74860-A056-4B0B-B93E-DF508B802E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B42247B6-A483-4C84-B5DF-5E580F62D4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1">
                <a:extLst>
                  <a:ext uri="{FF2B5EF4-FFF2-40B4-BE49-F238E27FC236}">
                    <a16:creationId xmlns:a16="http://schemas.microsoft.com/office/drawing/2014/main" id="{EE9479D1-1BDC-41AD-AFC5-DEB85DAF0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2">
                <a:extLst>
                  <a:ext uri="{FF2B5EF4-FFF2-40B4-BE49-F238E27FC236}">
                    <a16:creationId xmlns:a16="http://schemas.microsoft.com/office/drawing/2014/main" id="{1BB6C53C-EEB7-40E8-ABF6-D0C0A497C0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3">
                <a:extLst>
                  <a:ext uri="{FF2B5EF4-FFF2-40B4-BE49-F238E27FC236}">
                    <a16:creationId xmlns:a16="http://schemas.microsoft.com/office/drawing/2014/main" id="{AC8966E0-EC52-4E1C-96D2-1D55B04B28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4">
                <a:extLst>
                  <a:ext uri="{FF2B5EF4-FFF2-40B4-BE49-F238E27FC236}">
                    <a16:creationId xmlns:a16="http://schemas.microsoft.com/office/drawing/2014/main" id="{41688A79-30E0-4FDB-8A63-C960E75FD0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5">
                <a:extLst>
                  <a:ext uri="{FF2B5EF4-FFF2-40B4-BE49-F238E27FC236}">
                    <a16:creationId xmlns:a16="http://schemas.microsoft.com/office/drawing/2014/main" id="{55C79CBE-E77E-4F05-8B27-CCB12ABCF9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6">
                <a:extLst>
                  <a:ext uri="{FF2B5EF4-FFF2-40B4-BE49-F238E27FC236}">
                    <a16:creationId xmlns:a16="http://schemas.microsoft.com/office/drawing/2014/main" id="{B8945A27-0829-4D21-9E41-63740E91C2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7">
                <a:extLst>
                  <a:ext uri="{FF2B5EF4-FFF2-40B4-BE49-F238E27FC236}">
                    <a16:creationId xmlns:a16="http://schemas.microsoft.com/office/drawing/2014/main" id="{205D03AB-5095-4833-B323-67A35E90C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8">
                <a:extLst>
                  <a:ext uri="{FF2B5EF4-FFF2-40B4-BE49-F238E27FC236}">
                    <a16:creationId xmlns:a16="http://schemas.microsoft.com/office/drawing/2014/main" id="{C46E1432-8C44-4761-9352-6EF3DA1E3D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9">
                <a:extLst>
                  <a:ext uri="{FF2B5EF4-FFF2-40B4-BE49-F238E27FC236}">
                    <a16:creationId xmlns:a16="http://schemas.microsoft.com/office/drawing/2014/main" id="{C645DE9D-B732-444E-AB49-CBEB3DCE16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0">
                <a:extLst>
                  <a:ext uri="{FF2B5EF4-FFF2-40B4-BE49-F238E27FC236}">
                    <a16:creationId xmlns:a16="http://schemas.microsoft.com/office/drawing/2014/main" id="{F01FBB10-61C1-4A6F-886F-C6163A39F6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1">
                <a:extLst>
                  <a:ext uri="{FF2B5EF4-FFF2-40B4-BE49-F238E27FC236}">
                    <a16:creationId xmlns:a16="http://schemas.microsoft.com/office/drawing/2014/main" id="{C2589507-5C7E-4030-915F-837AF6A56A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126433F8-2887-41F2-8B3E-A4A5B751A0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2C293BC6-F9BE-4BA4-80C6-22E0E0E108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F5DB86C5-BC99-416C-BB59-AEC14D6D8B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3D952311-645F-4D2C-AF2C-A38F6A42CD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69CE1ABC-CB2A-4918-AB0E-0058DBE39C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7">
                <a:extLst>
                  <a:ext uri="{FF2B5EF4-FFF2-40B4-BE49-F238E27FC236}">
                    <a16:creationId xmlns:a16="http://schemas.microsoft.com/office/drawing/2014/main" id="{5D069539-9563-43E5-9E5F-A2A3602A3D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842E609E-68E7-4628-A9C0-631B504CB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3AA8F14A-1CFF-4BFC-A077-5E1EA95FFA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234E5FE8-8263-40DE-A7C8-A17473F00A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1">
                <a:extLst>
                  <a:ext uri="{FF2B5EF4-FFF2-40B4-BE49-F238E27FC236}">
                    <a16:creationId xmlns:a16="http://schemas.microsoft.com/office/drawing/2014/main" id="{DCB25AFE-16F2-4B8B-A76A-49A84DA236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2">
                <a:extLst>
                  <a:ext uri="{FF2B5EF4-FFF2-40B4-BE49-F238E27FC236}">
                    <a16:creationId xmlns:a16="http://schemas.microsoft.com/office/drawing/2014/main" id="{6CF37505-7A9A-475B-86AD-8FADDBFCF4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3">
                <a:extLst>
                  <a:ext uri="{FF2B5EF4-FFF2-40B4-BE49-F238E27FC236}">
                    <a16:creationId xmlns:a16="http://schemas.microsoft.com/office/drawing/2014/main" id="{6DD2575B-7D7A-47EF-BB65-67A2D94F72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4">
                <a:extLst>
                  <a:ext uri="{FF2B5EF4-FFF2-40B4-BE49-F238E27FC236}">
                    <a16:creationId xmlns:a16="http://schemas.microsoft.com/office/drawing/2014/main" id="{0D0FA715-0DCA-484E-87B3-125B267EBD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5">
                <a:extLst>
                  <a:ext uri="{FF2B5EF4-FFF2-40B4-BE49-F238E27FC236}">
                    <a16:creationId xmlns:a16="http://schemas.microsoft.com/office/drawing/2014/main" id="{522D6527-19EA-4F1C-A605-4B9FBBE7B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6">
                <a:extLst>
                  <a:ext uri="{FF2B5EF4-FFF2-40B4-BE49-F238E27FC236}">
                    <a16:creationId xmlns:a16="http://schemas.microsoft.com/office/drawing/2014/main" id="{9C51A244-1E62-4711-AA3A-23D8ED2A5F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7">
                <a:extLst>
                  <a:ext uri="{FF2B5EF4-FFF2-40B4-BE49-F238E27FC236}">
                    <a16:creationId xmlns:a16="http://schemas.microsoft.com/office/drawing/2014/main" id="{2E3D8749-747E-4B04-8F16-68D555252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48">
                <a:extLst>
                  <a:ext uri="{FF2B5EF4-FFF2-40B4-BE49-F238E27FC236}">
                    <a16:creationId xmlns:a16="http://schemas.microsoft.com/office/drawing/2014/main" id="{1A234FF0-FCBC-4206-83D1-EF46B8E21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49">
                <a:extLst>
                  <a:ext uri="{FF2B5EF4-FFF2-40B4-BE49-F238E27FC236}">
                    <a16:creationId xmlns:a16="http://schemas.microsoft.com/office/drawing/2014/main" id="{4FBEB5FF-7D56-42C7-AB71-F73649F628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0">
                <a:extLst>
                  <a:ext uri="{FF2B5EF4-FFF2-40B4-BE49-F238E27FC236}">
                    <a16:creationId xmlns:a16="http://schemas.microsoft.com/office/drawing/2014/main" id="{32494F26-D2C7-4B30-8FC0-66EF730BA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1">
                <a:extLst>
                  <a:ext uri="{FF2B5EF4-FFF2-40B4-BE49-F238E27FC236}">
                    <a16:creationId xmlns:a16="http://schemas.microsoft.com/office/drawing/2014/main" id="{8B082855-E939-48B3-871C-6AFB533574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2">
                <a:extLst>
                  <a:ext uri="{FF2B5EF4-FFF2-40B4-BE49-F238E27FC236}">
                    <a16:creationId xmlns:a16="http://schemas.microsoft.com/office/drawing/2014/main" id="{764C31D0-7D14-4B04-9CC7-BDD25BB1DC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E4CCF326-7108-4F3F-8B88-27B432C6D0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4">
                <a:extLst>
                  <a:ext uri="{FF2B5EF4-FFF2-40B4-BE49-F238E27FC236}">
                    <a16:creationId xmlns:a16="http://schemas.microsoft.com/office/drawing/2014/main" id="{D97F9B3B-2C05-4765-99BA-4E416ACBF4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5">
                <a:extLst>
                  <a:ext uri="{FF2B5EF4-FFF2-40B4-BE49-F238E27FC236}">
                    <a16:creationId xmlns:a16="http://schemas.microsoft.com/office/drawing/2014/main" id="{06B82459-65BC-4C37-ABEA-1B78F68A4A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6">
                <a:extLst>
                  <a:ext uri="{FF2B5EF4-FFF2-40B4-BE49-F238E27FC236}">
                    <a16:creationId xmlns:a16="http://schemas.microsoft.com/office/drawing/2014/main" id="{72CAE04C-1845-48E3-A8FF-014FA5B755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2B2D4040-7CC7-4F77-A527-7AAE383CBC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34B8F3BC-C893-4CD1-9344-6B7E74EE9C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BA21806F-2C72-46CD-A152-0FBA49F2A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0">
                <a:extLst>
                  <a:ext uri="{FF2B5EF4-FFF2-40B4-BE49-F238E27FC236}">
                    <a16:creationId xmlns:a16="http://schemas.microsoft.com/office/drawing/2014/main" id="{2767F5DF-5E50-4631-A2CB-E914A8CEC5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1">
                <a:extLst>
                  <a:ext uri="{FF2B5EF4-FFF2-40B4-BE49-F238E27FC236}">
                    <a16:creationId xmlns:a16="http://schemas.microsoft.com/office/drawing/2014/main" id="{EA804007-8661-4213-A5C4-40FD47F6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2">
                <a:extLst>
                  <a:ext uri="{FF2B5EF4-FFF2-40B4-BE49-F238E27FC236}">
                    <a16:creationId xmlns:a16="http://schemas.microsoft.com/office/drawing/2014/main" id="{DF448119-7910-41E2-AF88-0DFD837DEA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3">
                <a:extLst>
                  <a:ext uri="{FF2B5EF4-FFF2-40B4-BE49-F238E27FC236}">
                    <a16:creationId xmlns:a16="http://schemas.microsoft.com/office/drawing/2014/main" id="{4CAFC745-B5D9-477C-94E0-98AFCB1949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4">
                <a:extLst>
                  <a:ext uri="{FF2B5EF4-FFF2-40B4-BE49-F238E27FC236}">
                    <a16:creationId xmlns:a16="http://schemas.microsoft.com/office/drawing/2014/main" id="{7AF3F70C-FDCC-495A-AA4C-AB00A4B02F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5">
                <a:extLst>
                  <a:ext uri="{FF2B5EF4-FFF2-40B4-BE49-F238E27FC236}">
                    <a16:creationId xmlns:a16="http://schemas.microsoft.com/office/drawing/2014/main" id="{BBFD8D47-4379-4F58-8A90-F44FDD1BC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6">
                <a:extLst>
                  <a:ext uri="{FF2B5EF4-FFF2-40B4-BE49-F238E27FC236}">
                    <a16:creationId xmlns:a16="http://schemas.microsoft.com/office/drawing/2014/main" id="{C753CA75-CE79-425C-B3F4-E748DD2836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7">
                <a:extLst>
                  <a:ext uri="{FF2B5EF4-FFF2-40B4-BE49-F238E27FC236}">
                    <a16:creationId xmlns:a16="http://schemas.microsoft.com/office/drawing/2014/main" id="{523E2A7F-4A51-4464-B3D9-E45695600E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68">
                <a:extLst>
                  <a:ext uri="{FF2B5EF4-FFF2-40B4-BE49-F238E27FC236}">
                    <a16:creationId xmlns:a16="http://schemas.microsoft.com/office/drawing/2014/main" id="{A74ED817-2044-449C-AB8A-6DF3758F9D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69">
                <a:extLst>
                  <a:ext uri="{FF2B5EF4-FFF2-40B4-BE49-F238E27FC236}">
                    <a16:creationId xmlns:a16="http://schemas.microsoft.com/office/drawing/2014/main" id="{C3D3F3CD-F502-4E6A-8EE6-2754038AAB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0">
                <a:extLst>
                  <a:ext uri="{FF2B5EF4-FFF2-40B4-BE49-F238E27FC236}">
                    <a16:creationId xmlns:a16="http://schemas.microsoft.com/office/drawing/2014/main" id="{96954113-9D10-4275-930A-E305BEF15F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1">
                <a:extLst>
                  <a:ext uri="{FF2B5EF4-FFF2-40B4-BE49-F238E27FC236}">
                    <a16:creationId xmlns:a16="http://schemas.microsoft.com/office/drawing/2014/main" id="{8FE1FC0A-A2BA-4C59-BDD1-30FF3DECE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2">
                <a:extLst>
                  <a:ext uri="{FF2B5EF4-FFF2-40B4-BE49-F238E27FC236}">
                    <a16:creationId xmlns:a16="http://schemas.microsoft.com/office/drawing/2014/main" id="{9DAA59FE-AC42-478F-BF66-FB9493171E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3">
                <a:extLst>
                  <a:ext uri="{FF2B5EF4-FFF2-40B4-BE49-F238E27FC236}">
                    <a16:creationId xmlns:a16="http://schemas.microsoft.com/office/drawing/2014/main" id="{45BD97C3-A974-4BDF-9671-7A49F66F24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4">
                <a:extLst>
                  <a:ext uri="{FF2B5EF4-FFF2-40B4-BE49-F238E27FC236}">
                    <a16:creationId xmlns:a16="http://schemas.microsoft.com/office/drawing/2014/main" id="{4BB6FEF6-203E-4178-90C6-F8188EE81C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5">
                <a:extLst>
                  <a:ext uri="{FF2B5EF4-FFF2-40B4-BE49-F238E27FC236}">
                    <a16:creationId xmlns:a16="http://schemas.microsoft.com/office/drawing/2014/main" id="{58220AD8-6C97-4BF2-8218-19F57185B8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6">
                <a:extLst>
                  <a:ext uri="{FF2B5EF4-FFF2-40B4-BE49-F238E27FC236}">
                    <a16:creationId xmlns:a16="http://schemas.microsoft.com/office/drawing/2014/main" id="{F3807F76-887E-4E64-B845-EB307CF529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7">
                <a:extLst>
                  <a:ext uri="{FF2B5EF4-FFF2-40B4-BE49-F238E27FC236}">
                    <a16:creationId xmlns:a16="http://schemas.microsoft.com/office/drawing/2014/main" id="{954B0FED-230B-44D9-B48C-03C7F09C1E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78">
                <a:extLst>
                  <a:ext uri="{FF2B5EF4-FFF2-40B4-BE49-F238E27FC236}">
                    <a16:creationId xmlns:a16="http://schemas.microsoft.com/office/drawing/2014/main" id="{D53CCE4C-E9F5-48D3-864B-83EBB17091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79">
                <a:extLst>
                  <a:ext uri="{FF2B5EF4-FFF2-40B4-BE49-F238E27FC236}">
                    <a16:creationId xmlns:a16="http://schemas.microsoft.com/office/drawing/2014/main" id="{7DB8A367-82AC-4478-AA34-E83B8D0EB3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0">
                <a:extLst>
                  <a:ext uri="{FF2B5EF4-FFF2-40B4-BE49-F238E27FC236}">
                    <a16:creationId xmlns:a16="http://schemas.microsoft.com/office/drawing/2014/main" id="{9B835534-C216-461A-8A94-6140DC5339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1">
                <a:extLst>
                  <a:ext uri="{FF2B5EF4-FFF2-40B4-BE49-F238E27FC236}">
                    <a16:creationId xmlns:a16="http://schemas.microsoft.com/office/drawing/2014/main" id="{8129254F-0A5A-41DF-A9DC-1EA7A7CAF1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2">
                <a:extLst>
                  <a:ext uri="{FF2B5EF4-FFF2-40B4-BE49-F238E27FC236}">
                    <a16:creationId xmlns:a16="http://schemas.microsoft.com/office/drawing/2014/main" id="{D47B5954-79E8-4CED-9021-7D4B8F343C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3">
                <a:extLst>
                  <a:ext uri="{FF2B5EF4-FFF2-40B4-BE49-F238E27FC236}">
                    <a16:creationId xmlns:a16="http://schemas.microsoft.com/office/drawing/2014/main" id="{E76765F0-B5FE-413B-A1AF-16A75206B0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4">
                <a:extLst>
                  <a:ext uri="{FF2B5EF4-FFF2-40B4-BE49-F238E27FC236}">
                    <a16:creationId xmlns:a16="http://schemas.microsoft.com/office/drawing/2014/main" id="{3180A454-3025-499A-AE7C-2F784DE66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5">
                <a:extLst>
                  <a:ext uri="{FF2B5EF4-FFF2-40B4-BE49-F238E27FC236}">
                    <a16:creationId xmlns:a16="http://schemas.microsoft.com/office/drawing/2014/main" id="{21F5D4B9-B0D6-464A-869C-2F9617B93C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6">
                <a:extLst>
                  <a:ext uri="{FF2B5EF4-FFF2-40B4-BE49-F238E27FC236}">
                    <a16:creationId xmlns:a16="http://schemas.microsoft.com/office/drawing/2014/main" id="{41C2FA61-B2FE-41C0-99CE-43A6D8C07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7">
                <a:extLst>
                  <a:ext uri="{FF2B5EF4-FFF2-40B4-BE49-F238E27FC236}">
                    <a16:creationId xmlns:a16="http://schemas.microsoft.com/office/drawing/2014/main" id="{984ED642-F032-46C4-B49A-066EDACBF5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88">
                <a:extLst>
                  <a:ext uri="{FF2B5EF4-FFF2-40B4-BE49-F238E27FC236}">
                    <a16:creationId xmlns:a16="http://schemas.microsoft.com/office/drawing/2014/main" id="{2198C610-65A5-4DC4-A550-022DDF15D4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89">
                <a:extLst>
                  <a:ext uri="{FF2B5EF4-FFF2-40B4-BE49-F238E27FC236}">
                    <a16:creationId xmlns:a16="http://schemas.microsoft.com/office/drawing/2014/main" id="{4B4A4E00-0E91-42AD-8328-724BF5D16F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0">
                <a:extLst>
                  <a:ext uri="{FF2B5EF4-FFF2-40B4-BE49-F238E27FC236}">
                    <a16:creationId xmlns:a16="http://schemas.microsoft.com/office/drawing/2014/main" id="{96C453C1-BDAF-4DA2-87B6-AFC25DFEDC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1">
                <a:extLst>
                  <a:ext uri="{FF2B5EF4-FFF2-40B4-BE49-F238E27FC236}">
                    <a16:creationId xmlns:a16="http://schemas.microsoft.com/office/drawing/2014/main" id="{2478B9D6-D275-4050-A120-8A7F1154D1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2">
                <a:extLst>
                  <a:ext uri="{FF2B5EF4-FFF2-40B4-BE49-F238E27FC236}">
                    <a16:creationId xmlns:a16="http://schemas.microsoft.com/office/drawing/2014/main" id="{034D2812-9747-45F3-9A73-8DFC47C6A8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3">
                <a:extLst>
                  <a:ext uri="{FF2B5EF4-FFF2-40B4-BE49-F238E27FC236}">
                    <a16:creationId xmlns:a16="http://schemas.microsoft.com/office/drawing/2014/main" id="{ACACD733-9E78-4FE7-95E1-51F51F49CC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4">
                <a:extLst>
                  <a:ext uri="{FF2B5EF4-FFF2-40B4-BE49-F238E27FC236}">
                    <a16:creationId xmlns:a16="http://schemas.microsoft.com/office/drawing/2014/main" id="{633DA279-A4EE-4502-A372-68DCDF0FD4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5">
                <a:extLst>
                  <a:ext uri="{FF2B5EF4-FFF2-40B4-BE49-F238E27FC236}">
                    <a16:creationId xmlns:a16="http://schemas.microsoft.com/office/drawing/2014/main" id="{A5B6C7A1-BC7B-4087-8544-500DFB69E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6">
                <a:extLst>
                  <a:ext uri="{FF2B5EF4-FFF2-40B4-BE49-F238E27FC236}">
                    <a16:creationId xmlns:a16="http://schemas.microsoft.com/office/drawing/2014/main" id="{638C9061-4F53-4712-A9BA-1B9779B848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7">
                <a:extLst>
                  <a:ext uri="{FF2B5EF4-FFF2-40B4-BE49-F238E27FC236}">
                    <a16:creationId xmlns:a16="http://schemas.microsoft.com/office/drawing/2014/main" id="{2C003EFF-1E04-4AFB-9AFB-9651F3E1F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98">
                <a:extLst>
                  <a:ext uri="{FF2B5EF4-FFF2-40B4-BE49-F238E27FC236}">
                    <a16:creationId xmlns:a16="http://schemas.microsoft.com/office/drawing/2014/main" id="{BA3CA144-6958-43E5-AD43-62186C211D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99">
                <a:extLst>
                  <a:ext uri="{FF2B5EF4-FFF2-40B4-BE49-F238E27FC236}">
                    <a16:creationId xmlns:a16="http://schemas.microsoft.com/office/drawing/2014/main" id="{097C1147-9379-4F56-A483-EDA1FFAECB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0">
                <a:extLst>
                  <a:ext uri="{FF2B5EF4-FFF2-40B4-BE49-F238E27FC236}">
                    <a16:creationId xmlns:a16="http://schemas.microsoft.com/office/drawing/2014/main" id="{CC3A5B02-3D5C-48D6-AE33-CC202AB540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1">
                <a:extLst>
                  <a:ext uri="{FF2B5EF4-FFF2-40B4-BE49-F238E27FC236}">
                    <a16:creationId xmlns:a16="http://schemas.microsoft.com/office/drawing/2014/main" id="{593AF51B-B111-4349-AD10-76B142D37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2">
                <a:extLst>
                  <a:ext uri="{FF2B5EF4-FFF2-40B4-BE49-F238E27FC236}">
                    <a16:creationId xmlns:a16="http://schemas.microsoft.com/office/drawing/2014/main" id="{7060F64A-48A2-40AD-879A-2043A2C027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3">
                <a:extLst>
                  <a:ext uri="{FF2B5EF4-FFF2-40B4-BE49-F238E27FC236}">
                    <a16:creationId xmlns:a16="http://schemas.microsoft.com/office/drawing/2014/main" id="{0375D819-C1ED-4468-95DC-F5EF3DE2CF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4">
                <a:extLst>
                  <a:ext uri="{FF2B5EF4-FFF2-40B4-BE49-F238E27FC236}">
                    <a16:creationId xmlns:a16="http://schemas.microsoft.com/office/drawing/2014/main" id="{444F73F2-FE71-493D-A7BB-CEBEF68558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5">
                <a:extLst>
                  <a:ext uri="{FF2B5EF4-FFF2-40B4-BE49-F238E27FC236}">
                    <a16:creationId xmlns:a16="http://schemas.microsoft.com/office/drawing/2014/main" id="{F2B6D7ED-FABE-466E-A79B-F30B1FD6C7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6">
                <a:extLst>
                  <a:ext uri="{FF2B5EF4-FFF2-40B4-BE49-F238E27FC236}">
                    <a16:creationId xmlns:a16="http://schemas.microsoft.com/office/drawing/2014/main" id="{0AA8E788-1393-481A-83AE-4992E508D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7">
                <a:extLst>
                  <a:ext uri="{FF2B5EF4-FFF2-40B4-BE49-F238E27FC236}">
                    <a16:creationId xmlns:a16="http://schemas.microsoft.com/office/drawing/2014/main" id="{C195AE33-9850-4BAF-B292-7976FE9C9E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8">
                <a:extLst>
                  <a:ext uri="{FF2B5EF4-FFF2-40B4-BE49-F238E27FC236}">
                    <a16:creationId xmlns:a16="http://schemas.microsoft.com/office/drawing/2014/main" id="{F8354CD9-8668-432F-8B4D-F9A64793FA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09">
                <a:extLst>
                  <a:ext uri="{FF2B5EF4-FFF2-40B4-BE49-F238E27FC236}">
                    <a16:creationId xmlns:a16="http://schemas.microsoft.com/office/drawing/2014/main" id="{A257CEEE-D399-483B-ABD6-2BF698FFBA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0">
                <a:extLst>
                  <a:ext uri="{FF2B5EF4-FFF2-40B4-BE49-F238E27FC236}">
                    <a16:creationId xmlns:a16="http://schemas.microsoft.com/office/drawing/2014/main" id="{7E401135-33D3-4928-A5AD-2847E1C09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1">
                <a:extLst>
                  <a:ext uri="{FF2B5EF4-FFF2-40B4-BE49-F238E27FC236}">
                    <a16:creationId xmlns:a16="http://schemas.microsoft.com/office/drawing/2014/main" id="{8ADCAB80-EB2F-436C-98E2-BBB09AC8F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2">
                <a:extLst>
                  <a:ext uri="{FF2B5EF4-FFF2-40B4-BE49-F238E27FC236}">
                    <a16:creationId xmlns:a16="http://schemas.microsoft.com/office/drawing/2014/main" id="{234C5842-09C9-459B-BC7B-3340564F2D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3">
                <a:extLst>
                  <a:ext uri="{FF2B5EF4-FFF2-40B4-BE49-F238E27FC236}">
                    <a16:creationId xmlns:a16="http://schemas.microsoft.com/office/drawing/2014/main" id="{A6C31B9F-2BFC-40F3-A526-39EC23BF9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4">
                <a:extLst>
                  <a:ext uri="{FF2B5EF4-FFF2-40B4-BE49-F238E27FC236}">
                    <a16:creationId xmlns:a16="http://schemas.microsoft.com/office/drawing/2014/main" id="{CDF59547-6AFD-41FB-966F-63C090DA2D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5">
                <a:extLst>
                  <a:ext uri="{FF2B5EF4-FFF2-40B4-BE49-F238E27FC236}">
                    <a16:creationId xmlns:a16="http://schemas.microsoft.com/office/drawing/2014/main" id="{1A2EA4C6-A7EE-4201-A9D8-1B24C2C827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6">
                <a:extLst>
                  <a:ext uri="{FF2B5EF4-FFF2-40B4-BE49-F238E27FC236}">
                    <a16:creationId xmlns:a16="http://schemas.microsoft.com/office/drawing/2014/main" id="{A26A97BB-F35B-4FF3-A0AC-79A052E907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7">
                <a:extLst>
                  <a:ext uri="{FF2B5EF4-FFF2-40B4-BE49-F238E27FC236}">
                    <a16:creationId xmlns:a16="http://schemas.microsoft.com/office/drawing/2014/main" id="{D123F28B-1FE6-4BCE-9318-D180F78B9D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18">
                <a:extLst>
                  <a:ext uri="{FF2B5EF4-FFF2-40B4-BE49-F238E27FC236}">
                    <a16:creationId xmlns:a16="http://schemas.microsoft.com/office/drawing/2014/main" id="{4E84D712-7E90-4DDD-A632-E8624F7B46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19">
                <a:extLst>
                  <a:ext uri="{FF2B5EF4-FFF2-40B4-BE49-F238E27FC236}">
                    <a16:creationId xmlns:a16="http://schemas.microsoft.com/office/drawing/2014/main" id="{0AFDB053-AC40-4574-B2BD-5803AA18B2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0">
                <a:extLst>
                  <a:ext uri="{FF2B5EF4-FFF2-40B4-BE49-F238E27FC236}">
                    <a16:creationId xmlns:a16="http://schemas.microsoft.com/office/drawing/2014/main" id="{CFB58AF8-0691-4A79-887A-30EAA32E32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1">
                <a:extLst>
                  <a:ext uri="{FF2B5EF4-FFF2-40B4-BE49-F238E27FC236}">
                    <a16:creationId xmlns:a16="http://schemas.microsoft.com/office/drawing/2014/main" id="{6AF8FFCF-B792-444B-B6F7-2E443D2223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2">
                <a:extLst>
                  <a:ext uri="{FF2B5EF4-FFF2-40B4-BE49-F238E27FC236}">
                    <a16:creationId xmlns:a16="http://schemas.microsoft.com/office/drawing/2014/main" id="{5364A650-E293-4A8D-A8F8-CD095DA927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3">
                <a:extLst>
                  <a:ext uri="{FF2B5EF4-FFF2-40B4-BE49-F238E27FC236}">
                    <a16:creationId xmlns:a16="http://schemas.microsoft.com/office/drawing/2014/main" id="{7D6C584A-D5A8-4F6B-8F25-B887350796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4">
                <a:extLst>
                  <a:ext uri="{FF2B5EF4-FFF2-40B4-BE49-F238E27FC236}">
                    <a16:creationId xmlns:a16="http://schemas.microsoft.com/office/drawing/2014/main" id="{63613F71-8E2A-458F-8A60-2299656ADE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5">
                <a:extLst>
                  <a:ext uri="{FF2B5EF4-FFF2-40B4-BE49-F238E27FC236}">
                    <a16:creationId xmlns:a16="http://schemas.microsoft.com/office/drawing/2014/main" id="{74BDA885-D3E9-4F62-A36B-6AC2D0E3AB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6">
                <a:extLst>
                  <a:ext uri="{FF2B5EF4-FFF2-40B4-BE49-F238E27FC236}">
                    <a16:creationId xmlns:a16="http://schemas.microsoft.com/office/drawing/2014/main" id="{20360D1F-9F16-4926-AE32-D03C0E0866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7">
                <a:extLst>
                  <a:ext uri="{FF2B5EF4-FFF2-40B4-BE49-F238E27FC236}">
                    <a16:creationId xmlns:a16="http://schemas.microsoft.com/office/drawing/2014/main" id="{253E820B-9306-4ED3-812A-C3376C5F49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8">
                <a:extLst>
                  <a:ext uri="{FF2B5EF4-FFF2-40B4-BE49-F238E27FC236}">
                    <a16:creationId xmlns:a16="http://schemas.microsoft.com/office/drawing/2014/main" id="{FD6ABB9D-6F09-4E19-AEF9-BA1749AC8D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9">
                <a:extLst>
                  <a:ext uri="{FF2B5EF4-FFF2-40B4-BE49-F238E27FC236}">
                    <a16:creationId xmlns:a16="http://schemas.microsoft.com/office/drawing/2014/main" id="{7A24E7B9-2416-4380-94D2-C9B5E4C790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0">
                <a:extLst>
                  <a:ext uri="{FF2B5EF4-FFF2-40B4-BE49-F238E27FC236}">
                    <a16:creationId xmlns:a16="http://schemas.microsoft.com/office/drawing/2014/main" id="{F558064F-6F64-49C3-BB06-330EEA1EA5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1">
                <a:extLst>
                  <a:ext uri="{FF2B5EF4-FFF2-40B4-BE49-F238E27FC236}">
                    <a16:creationId xmlns:a16="http://schemas.microsoft.com/office/drawing/2014/main" id="{CA4A255D-85E3-49C6-93C3-4AB4CA91A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2">
                <a:extLst>
                  <a:ext uri="{FF2B5EF4-FFF2-40B4-BE49-F238E27FC236}">
                    <a16:creationId xmlns:a16="http://schemas.microsoft.com/office/drawing/2014/main" id="{33B811F5-7485-4234-A7A2-C51F62C4E9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3">
                <a:extLst>
                  <a:ext uri="{FF2B5EF4-FFF2-40B4-BE49-F238E27FC236}">
                    <a16:creationId xmlns:a16="http://schemas.microsoft.com/office/drawing/2014/main" id="{51608A99-7CEE-490F-BF08-3234AF1B68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4">
                <a:extLst>
                  <a:ext uri="{FF2B5EF4-FFF2-40B4-BE49-F238E27FC236}">
                    <a16:creationId xmlns:a16="http://schemas.microsoft.com/office/drawing/2014/main" id="{A2955837-4992-4D12-B1FB-A4A0A891D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5">
                <a:extLst>
                  <a:ext uri="{FF2B5EF4-FFF2-40B4-BE49-F238E27FC236}">
                    <a16:creationId xmlns:a16="http://schemas.microsoft.com/office/drawing/2014/main" id="{74FDAD43-A291-43B1-BDAF-AAAAF026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6">
                <a:extLst>
                  <a:ext uri="{FF2B5EF4-FFF2-40B4-BE49-F238E27FC236}">
                    <a16:creationId xmlns:a16="http://schemas.microsoft.com/office/drawing/2014/main" id="{21511352-B203-4E8E-8FDC-3E9CA5701E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7">
                <a:extLst>
                  <a:ext uri="{FF2B5EF4-FFF2-40B4-BE49-F238E27FC236}">
                    <a16:creationId xmlns:a16="http://schemas.microsoft.com/office/drawing/2014/main" id="{6242D556-CF63-4F69-8BF0-5539A30509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38">
                <a:extLst>
                  <a:ext uri="{FF2B5EF4-FFF2-40B4-BE49-F238E27FC236}">
                    <a16:creationId xmlns:a16="http://schemas.microsoft.com/office/drawing/2014/main" id="{CA9B9F0E-5FBF-4CBE-9511-E3AB3F4508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39">
                <a:extLst>
                  <a:ext uri="{FF2B5EF4-FFF2-40B4-BE49-F238E27FC236}">
                    <a16:creationId xmlns:a16="http://schemas.microsoft.com/office/drawing/2014/main" id="{54BC6415-18B2-40CE-9B03-8AE3300F5D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0">
                <a:extLst>
                  <a:ext uri="{FF2B5EF4-FFF2-40B4-BE49-F238E27FC236}">
                    <a16:creationId xmlns:a16="http://schemas.microsoft.com/office/drawing/2014/main" id="{63B320F0-E980-47DE-80A3-54D868B7D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1">
                <a:extLst>
                  <a:ext uri="{FF2B5EF4-FFF2-40B4-BE49-F238E27FC236}">
                    <a16:creationId xmlns:a16="http://schemas.microsoft.com/office/drawing/2014/main" id="{41A63CA3-DF13-4C37-ADE0-D4129A60F1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2">
                <a:extLst>
                  <a:ext uri="{FF2B5EF4-FFF2-40B4-BE49-F238E27FC236}">
                    <a16:creationId xmlns:a16="http://schemas.microsoft.com/office/drawing/2014/main" id="{88DFBCD9-5367-4F11-BD66-2AB0310B8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3">
                <a:extLst>
                  <a:ext uri="{FF2B5EF4-FFF2-40B4-BE49-F238E27FC236}">
                    <a16:creationId xmlns:a16="http://schemas.microsoft.com/office/drawing/2014/main" id="{FB99065A-24E7-45E5-A95F-0FD3F56DF2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4">
                <a:extLst>
                  <a:ext uri="{FF2B5EF4-FFF2-40B4-BE49-F238E27FC236}">
                    <a16:creationId xmlns:a16="http://schemas.microsoft.com/office/drawing/2014/main" id="{43DEA9BB-50BA-4991-8956-7259892BF5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5">
                <a:extLst>
                  <a:ext uri="{FF2B5EF4-FFF2-40B4-BE49-F238E27FC236}">
                    <a16:creationId xmlns:a16="http://schemas.microsoft.com/office/drawing/2014/main" id="{1AC7B8D1-260C-4E3A-AFA7-B75B8FDEB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6">
                <a:extLst>
                  <a:ext uri="{FF2B5EF4-FFF2-40B4-BE49-F238E27FC236}">
                    <a16:creationId xmlns:a16="http://schemas.microsoft.com/office/drawing/2014/main" id="{31929C63-BCCC-423C-8A79-A595A93D8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7">
                <a:extLst>
                  <a:ext uri="{FF2B5EF4-FFF2-40B4-BE49-F238E27FC236}">
                    <a16:creationId xmlns:a16="http://schemas.microsoft.com/office/drawing/2014/main" id="{F305E826-837A-44AE-8074-28BA2BA2D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48">
                <a:extLst>
                  <a:ext uri="{FF2B5EF4-FFF2-40B4-BE49-F238E27FC236}">
                    <a16:creationId xmlns:a16="http://schemas.microsoft.com/office/drawing/2014/main" id="{303DB638-BF11-4A35-BFD1-4FDAAA4C28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49">
                <a:extLst>
                  <a:ext uri="{FF2B5EF4-FFF2-40B4-BE49-F238E27FC236}">
                    <a16:creationId xmlns:a16="http://schemas.microsoft.com/office/drawing/2014/main" id="{E255423D-2BBB-4BFE-AAD3-76C19E886E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0">
                <a:extLst>
                  <a:ext uri="{FF2B5EF4-FFF2-40B4-BE49-F238E27FC236}">
                    <a16:creationId xmlns:a16="http://schemas.microsoft.com/office/drawing/2014/main" id="{C11A2A24-6C30-4F82-93F6-A859F1F0DB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1">
                <a:extLst>
                  <a:ext uri="{FF2B5EF4-FFF2-40B4-BE49-F238E27FC236}">
                    <a16:creationId xmlns:a16="http://schemas.microsoft.com/office/drawing/2014/main" id="{13F8DFC8-DF5D-412E-B64E-03B8FCA804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2">
                <a:extLst>
                  <a:ext uri="{FF2B5EF4-FFF2-40B4-BE49-F238E27FC236}">
                    <a16:creationId xmlns:a16="http://schemas.microsoft.com/office/drawing/2014/main" id="{BF64EF1D-4938-41CB-85F5-1742CBBE52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3">
                <a:extLst>
                  <a:ext uri="{FF2B5EF4-FFF2-40B4-BE49-F238E27FC236}">
                    <a16:creationId xmlns:a16="http://schemas.microsoft.com/office/drawing/2014/main" id="{2BF62B3E-E3A1-42A2-B5F1-74B8C22C7B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4">
                <a:extLst>
                  <a:ext uri="{FF2B5EF4-FFF2-40B4-BE49-F238E27FC236}">
                    <a16:creationId xmlns:a16="http://schemas.microsoft.com/office/drawing/2014/main" id="{E1585C55-F43F-4E89-B140-210D7DEA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5">
                <a:extLst>
                  <a:ext uri="{FF2B5EF4-FFF2-40B4-BE49-F238E27FC236}">
                    <a16:creationId xmlns:a16="http://schemas.microsoft.com/office/drawing/2014/main" id="{AAA53FD4-E76E-414F-9E06-5FEE4A401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6">
                <a:extLst>
                  <a:ext uri="{FF2B5EF4-FFF2-40B4-BE49-F238E27FC236}">
                    <a16:creationId xmlns:a16="http://schemas.microsoft.com/office/drawing/2014/main" id="{3E728FD2-2443-49EB-8148-DF21598CE3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7">
                <a:extLst>
                  <a:ext uri="{FF2B5EF4-FFF2-40B4-BE49-F238E27FC236}">
                    <a16:creationId xmlns:a16="http://schemas.microsoft.com/office/drawing/2014/main" id="{D85727F7-0AB6-4950-88CD-470009382E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58">
                <a:extLst>
                  <a:ext uri="{FF2B5EF4-FFF2-40B4-BE49-F238E27FC236}">
                    <a16:creationId xmlns:a16="http://schemas.microsoft.com/office/drawing/2014/main" id="{903B1A4F-E8BC-43FC-8203-AF521D3393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59">
                <a:extLst>
                  <a:ext uri="{FF2B5EF4-FFF2-40B4-BE49-F238E27FC236}">
                    <a16:creationId xmlns:a16="http://schemas.microsoft.com/office/drawing/2014/main" id="{6B55C5BA-DBCA-43B7-A2D6-0C744294D0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0">
                <a:extLst>
                  <a:ext uri="{FF2B5EF4-FFF2-40B4-BE49-F238E27FC236}">
                    <a16:creationId xmlns:a16="http://schemas.microsoft.com/office/drawing/2014/main" id="{C1B10D06-C865-412A-AD33-D20CE142D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1">
                <a:extLst>
                  <a:ext uri="{FF2B5EF4-FFF2-40B4-BE49-F238E27FC236}">
                    <a16:creationId xmlns:a16="http://schemas.microsoft.com/office/drawing/2014/main" id="{366D2D65-5BD8-4AE4-9EBE-2D0163B3B0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2">
                <a:extLst>
                  <a:ext uri="{FF2B5EF4-FFF2-40B4-BE49-F238E27FC236}">
                    <a16:creationId xmlns:a16="http://schemas.microsoft.com/office/drawing/2014/main" id="{B20090DD-752F-4494-B189-4A7FFE34F8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3">
                <a:extLst>
                  <a:ext uri="{FF2B5EF4-FFF2-40B4-BE49-F238E27FC236}">
                    <a16:creationId xmlns:a16="http://schemas.microsoft.com/office/drawing/2014/main" id="{4D8C08E6-153C-4F98-959B-5C5C16377E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4">
                <a:extLst>
                  <a:ext uri="{FF2B5EF4-FFF2-40B4-BE49-F238E27FC236}">
                    <a16:creationId xmlns:a16="http://schemas.microsoft.com/office/drawing/2014/main" id="{EFB9520D-3B96-4ACC-9C10-8F66B4D581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5">
                <a:extLst>
                  <a:ext uri="{FF2B5EF4-FFF2-40B4-BE49-F238E27FC236}">
                    <a16:creationId xmlns:a16="http://schemas.microsoft.com/office/drawing/2014/main" id="{FD0B5D1E-D576-48B5-9BB3-B114B1347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6">
                <a:extLst>
                  <a:ext uri="{FF2B5EF4-FFF2-40B4-BE49-F238E27FC236}">
                    <a16:creationId xmlns:a16="http://schemas.microsoft.com/office/drawing/2014/main" id="{53A5456D-3054-41CF-B0D1-CF7599987B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7">
                <a:extLst>
                  <a:ext uri="{FF2B5EF4-FFF2-40B4-BE49-F238E27FC236}">
                    <a16:creationId xmlns:a16="http://schemas.microsoft.com/office/drawing/2014/main" id="{37F20081-2AC1-4AD1-865E-42161DABEB2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68">
                <a:extLst>
                  <a:ext uri="{FF2B5EF4-FFF2-40B4-BE49-F238E27FC236}">
                    <a16:creationId xmlns:a16="http://schemas.microsoft.com/office/drawing/2014/main" id="{B63ABD32-D6D3-476C-A93F-063E99BA5A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69">
                <a:extLst>
                  <a:ext uri="{FF2B5EF4-FFF2-40B4-BE49-F238E27FC236}">
                    <a16:creationId xmlns:a16="http://schemas.microsoft.com/office/drawing/2014/main" id="{85174671-9B04-484D-B0C4-97FAE03F0C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0">
                <a:extLst>
                  <a:ext uri="{FF2B5EF4-FFF2-40B4-BE49-F238E27FC236}">
                    <a16:creationId xmlns:a16="http://schemas.microsoft.com/office/drawing/2014/main" id="{CEEBEEF2-CC1D-4739-8246-B2FFE5ED3D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1">
                <a:extLst>
                  <a:ext uri="{FF2B5EF4-FFF2-40B4-BE49-F238E27FC236}">
                    <a16:creationId xmlns:a16="http://schemas.microsoft.com/office/drawing/2014/main" id="{72AE7DF6-8AE8-450B-AFAE-F9F6E3889D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2">
                <a:extLst>
                  <a:ext uri="{FF2B5EF4-FFF2-40B4-BE49-F238E27FC236}">
                    <a16:creationId xmlns:a16="http://schemas.microsoft.com/office/drawing/2014/main" id="{5FC1F9B6-8373-4CFA-8801-6489DEB5F5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3">
                <a:extLst>
                  <a:ext uri="{FF2B5EF4-FFF2-40B4-BE49-F238E27FC236}">
                    <a16:creationId xmlns:a16="http://schemas.microsoft.com/office/drawing/2014/main" id="{AFC97144-B942-4EDE-8BA1-9EB012E14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4">
                <a:extLst>
                  <a:ext uri="{FF2B5EF4-FFF2-40B4-BE49-F238E27FC236}">
                    <a16:creationId xmlns:a16="http://schemas.microsoft.com/office/drawing/2014/main" id="{BC98A8B4-0D48-4CC0-A246-E76D1758EE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5">
                <a:extLst>
                  <a:ext uri="{FF2B5EF4-FFF2-40B4-BE49-F238E27FC236}">
                    <a16:creationId xmlns:a16="http://schemas.microsoft.com/office/drawing/2014/main" id="{5776C214-C982-44C5-B780-5B9F0E45F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6">
                <a:extLst>
                  <a:ext uri="{FF2B5EF4-FFF2-40B4-BE49-F238E27FC236}">
                    <a16:creationId xmlns:a16="http://schemas.microsoft.com/office/drawing/2014/main" id="{19738F7E-D505-4EA9-96AC-5C946A4D4F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7">
                <a:extLst>
                  <a:ext uri="{FF2B5EF4-FFF2-40B4-BE49-F238E27FC236}">
                    <a16:creationId xmlns:a16="http://schemas.microsoft.com/office/drawing/2014/main" id="{7B5E055C-377D-495C-8BDF-61BFE95B16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78">
                <a:extLst>
                  <a:ext uri="{FF2B5EF4-FFF2-40B4-BE49-F238E27FC236}">
                    <a16:creationId xmlns:a16="http://schemas.microsoft.com/office/drawing/2014/main" id="{7923AF0C-99E6-4E25-B849-2F1EA32D0C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79">
                <a:extLst>
                  <a:ext uri="{FF2B5EF4-FFF2-40B4-BE49-F238E27FC236}">
                    <a16:creationId xmlns:a16="http://schemas.microsoft.com/office/drawing/2014/main" id="{30445F6A-B400-4009-B729-DBC4218F11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0">
                <a:extLst>
                  <a:ext uri="{FF2B5EF4-FFF2-40B4-BE49-F238E27FC236}">
                    <a16:creationId xmlns:a16="http://schemas.microsoft.com/office/drawing/2014/main" id="{45964DB5-58EA-48EA-9EF0-1BD7EAF800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1">
                <a:extLst>
                  <a:ext uri="{FF2B5EF4-FFF2-40B4-BE49-F238E27FC236}">
                    <a16:creationId xmlns:a16="http://schemas.microsoft.com/office/drawing/2014/main" id="{2D5B2353-62FE-46E0-BEDF-6702AFC5B6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2">
                <a:extLst>
                  <a:ext uri="{FF2B5EF4-FFF2-40B4-BE49-F238E27FC236}">
                    <a16:creationId xmlns:a16="http://schemas.microsoft.com/office/drawing/2014/main" id="{AE20649C-9B31-4006-891A-C0583E76B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3">
                <a:extLst>
                  <a:ext uri="{FF2B5EF4-FFF2-40B4-BE49-F238E27FC236}">
                    <a16:creationId xmlns:a16="http://schemas.microsoft.com/office/drawing/2014/main" id="{733F8D22-133F-4AAD-BE72-3211989162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4">
                <a:extLst>
                  <a:ext uri="{FF2B5EF4-FFF2-40B4-BE49-F238E27FC236}">
                    <a16:creationId xmlns:a16="http://schemas.microsoft.com/office/drawing/2014/main" id="{65FEF88B-98CF-4650-886B-F1D43D35B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5">
                <a:extLst>
                  <a:ext uri="{FF2B5EF4-FFF2-40B4-BE49-F238E27FC236}">
                    <a16:creationId xmlns:a16="http://schemas.microsoft.com/office/drawing/2014/main" id="{ACF9E24E-BB7E-49B2-B2A8-97C766D6A7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6">
                <a:extLst>
                  <a:ext uri="{FF2B5EF4-FFF2-40B4-BE49-F238E27FC236}">
                    <a16:creationId xmlns:a16="http://schemas.microsoft.com/office/drawing/2014/main" id="{111559E3-2E15-4CB1-A411-4DAF58965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7">
                <a:extLst>
                  <a:ext uri="{FF2B5EF4-FFF2-40B4-BE49-F238E27FC236}">
                    <a16:creationId xmlns:a16="http://schemas.microsoft.com/office/drawing/2014/main" id="{ABC3668E-C471-490E-A120-8FACCE1522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88">
                <a:extLst>
                  <a:ext uri="{FF2B5EF4-FFF2-40B4-BE49-F238E27FC236}">
                    <a16:creationId xmlns:a16="http://schemas.microsoft.com/office/drawing/2014/main" id="{82CEC780-1491-4CA6-81A9-731B6D589C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89">
                <a:extLst>
                  <a:ext uri="{FF2B5EF4-FFF2-40B4-BE49-F238E27FC236}">
                    <a16:creationId xmlns:a16="http://schemas.microsoft.com/office/drawing/2014/main" id="{5C867A17-4C6B-40ED-8CA0-8CAB2CBB4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0">
                <a:extLst>
                  <a:ext uri="{FF2B5EF4-FFF2-40B4-BE49-F238E27FC236}">
                    <a16:creationId xmlns:a16="http://schemas.microsoft.com/office/drawing/2014/main" id="{257D12A6-B0B2-4975-80A4-3CF7E8A8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1">
                <a:extLst>
                  <a:ext uri="{FF2B5EF4-FFF2-40B4-BE49-F238E27FC236}">
                    <a16:creationId xmlns:a16="http://schemas.microsoft.com/office/drawing/2014/main" id="{B7A70B2C-7368-4785-A3B5-5EEC577F24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2">
                <a:extLst>
                  <a:ext uri="{FF2B5EF4-FFF2-40B4-BE49-F238E27FC236}">
                    <a16:creationId xmlns:a16="http://schemas.microsoft.com/office/drawing/2014/main" id="{8CCA2D34-FADE-42DD-9B21-EB4EE9DCB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3">
                <a:extLst>
                  <a:ext uri="{FF2B5EF4-FFF2-40B4-BE49-F238E27FC236}">
                    <a16:creationId xmlns:a16="http://schemas.microsoft.com/office/drawing/2014/main" id="{DD7E0468-7549-4F53-84B7-50BF37028E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4">
                <a:extLst>
                  <a:ext uri="{FF2B5EF4-FFF2-40B4-BE49-F238E27FC236}">
                    <a16:creationId xmlns:a16="http://schemas.microsoft.com/office/drawing/2014/main" id="{58E2F30E-DA12-4038-A519-248D908046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5">
                <a:extLst>
                  <a:ext uri="{FF2B5EF4-FFF2-40B4-BE49-F238E27FC236}">
                    <a16:creationId xmlns:a16="http://schemas.microsoft.com/office/drawing/2014/main" id="{F9B99F64-4429-4B96-BA21-1F2482B449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6">
                <a:extLst>
                  <a:ext uri="{FF2B5EF4-FFF2-40B4-BE49-F238E27FC236}">
                    <a16:creationId xmlns:a16="http://schemas.microsoft.com/office/drawing/2014/main" id="{802B693A-4F3A-4C17-AA91-41BEDD3EBA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7">
                <a:extLst>
                  <a:ext uri="{FF2B5EF4-FFF2-40B4-BE49-F238E27FC236}">
                    <a16:creationId xmlns:a16="http://schemas.microsoft.com/office/drawing/2014/main" id="{A18FAD9C-D828-4E7C-882B-095C8D5C1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98">
                <a:extLst>
                  <a:ext uri="{FF2B5EF4-FFF2-40B4-BE49-F238E27FC236}">
                    <a16:creationId xmlns:a16="http://schemas.microsoft.com/office/drawing/2014/main" id="{18E25A82-0597-4EB1-8C7C-8F37C144FF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99">
                <a:extLst>
                  <a:ext uri="{FF2B5EF4-FFF2-40B4-BE49-F238E27FC236}">
                    <a16:creationId xmlns:a16="http://schemas.microsoft.com/office/drawing/2014/main" id="{13590159-2800-4792-9A4A-58562D2B34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0">
                <a:extLst>
                  <a:ext uri="{FF2B5EF4-FFF2-40B4-BE49-F238E27FC236}">
                    <a16:creationId xmlns:a16="http://schemas.microsoft.com/office/drawing/2014/main" id="{A640C525-7BF5-42DA-B081-887CDC2396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1">
                <a:extLst>
                  <a:ext uri="{FF2B5EF4-FFF2-40B4-BE49-F238E27FC236}">
                    <a16:creationId xmlns:a16="http://schemas.microsoft.com/office/drawing/2014/main" id="{3E769F4E-E4A5-49E1-88E2-FC3C7D4A54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2">
                <a:extLst>
                  <a:ext uri="{FF2B5EF4-FFF2-40B4-BE49-F238E27FC236}">
                    <a16:creationId xmlns:a16="http://schemas.microsoft.com/office/drawing/2014/main" id="{6EBADB41-ABBB-42BF-ADD2-B5920AE75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203">
                <a:extLst>
                  <a:ext uri="{FF2B5EF4-FFF2-40B4-BE49-F238E27FC236}">
                    <a16:creationId xmlns:a16="http://schemas.microsoft.com/office/drawing/2014/main" id="{E0960CD0-8E16-4D68-8017-9C5B7C5D13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204">
                <a:extLst>
                  <a:ext uri="{FF2B5EF4-FFF2-40B4-BE49-F238E27FC236}">
                    <a16:creationId xmlns:a16="http://schemas.microsoft.com/office/drawing/2014/main" id="{3F2F36A0-9F0C-4E3D-A3FE-710CFDB3CE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06">
              <a:extLst>
                <a:ext uri="{FF2B5EF4-FFF2-40B4-BE49-F238E27FC236}">
                  <a16:creationId xmlns:a16="http://schemas.microsoft.com/office/drawing/2014/main" id="{CAB12582-B8D8-469C-B945-426AE3B0E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7">
              <a:extLst>
                <a:ext uri="{FF2B5EF4-FFF2-40B4-BE49-F238E27FC236}">
                  <a16:creationId xmlns:a16="http://schemas.microsoft.com/office/drawing/2014/main" id="{6B0E9446-4B0F-4BE3-AA52-691545956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8">
              <a:extLst>
                <a:ext uri="{FF2B5EF4-FFF2-40B4-BE49-F238E27FC236}">
                  <a16:creationId xmlns:a16="http://schemas.microsoft.com/office/drawing/2014/main" id="{A00E20C7-47A2-48C0-A527-E4FE9E6AC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9">
              <a:extLst>
                <a:ext uri="{FF2B5EF4-FFF2-40B4-BE49-F238E27FC236}">
                  <a16:creationId xmlns:a16="http://schemas.microsoft.com/office/drawing/2014/main" id="{7422BF96-8156-4BD8-8D02-844FE682F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">
              <a:extLst>
                <a:ext uri="{FF2B5EF4-FFF2-40B4-BE49-F238E27FC236}">
                  <a16:creationId xmlns:a16="http://schemas.microsoft.com/office/drawing/2014/main" id="{A3622899-09B5-4AC0-8F11-F1DB6286C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1">
              <a:extLst>
                <a:ext uri="{FF2B5EF4-FFF2-40B4-BE49-F238E27FC236}">
                  <a16:creationId xmlns:a16="http://schemas.microsoft.com/office/drawing/2014/main" id="{B0731481-4442-4492-9898-385CFBC86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2">
              <a:extLst>
                <a:ext uri="{FF2B5EF4-FFF2-40B4-BE49-F238E27FC236}">
                  <a16:creationId xmlns:a16="http://schemas.microsoft.com/office/drawing/2014/main" id="{4D8B9DB5-1D81-4654-B93C-BAC09C39F2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3">
              <a:extLst>
                <a:ext uri="{FF2B5EF4-FFF2-40B4-BE49-F238E27FC236}">
                  <a16:creationId xmlns:a16="http://schemas.microsoft.com/office/drawing/2014/main" id="{81D66557-9CF5-4754-86F8-824CC64CEC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4">
              <a:extLst>
                <a:ext uri="{FF2B5EF4-FFF2-40B4-BE49-F238E27FC236}">
                  <a16:creationId xmlns:a16="http://schemas.microsoft.com/office/drawing/2014/main" id="{4A75C74C-EDEC-479B-B2C8-2A199D3D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5">
              <a:extLst>
                <a:ext uri="{FF2B5EF4-FFF2-40B4-BE49-F238E27FC236}">
                  <a16:creationId xmlns:a16="http://schemas.microsoft.com/office/drawing/2014/main" id="{1B8D5275-C110-42F6-9F6B-42B4E9E0DC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6">
              <a:extLst>
                <a:ext uri="{FF2B5EF4-FFF2-40B4-BE49-F238E27FC236}">
                  <a16:creationId xmlns:a16="http://schemas.microsoft.com/office/drawing/2014/main" id="{ED292322-CDAE-4E8B-A119-A102C653D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7">
              <a:extLst>
                <a:ext uri="{FF2B5EF4-FFF2-40B4-BE49-F238E27FC236}">
                  <a16:creationId xmlns:a16="http://schemas.microsoft.com/office/drawing/2014/main" id="{D5148431-1465-4DE4-AB83-DF6F14725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18">
              <a:extLst>
                <a:ext uri="{FF2B5EF4-FFF2-40B4-BE49-F238E27FC236}">
                  <a16:creationId xmlns:a16="http://schemas.microsoft.com/office/drawing/2014/main" id="{0A931BDB-5FE3-471B-BAEE-AAB7DBB19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19">
              <a:extLst>
                <a:ext uri="{FF2B5EF4-FFF2-40B4-BE49-F238E27FC236}">
                  <a16:creationId xmlns:a16="http://schemas.microsoft.com/office/drawing/2014/main" id="{6C7CF146-863A-45F4-A2AB-0914863837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0">
              <a:extLst>
                <a:ext uri="{FF2B5EF4-FFF2-40B4-BE49-F238E27FC236}">
                  <a16:creationId xmlns:a16="http://schemas.microsoft.com/office/drawing/2014/main" id="{5A9488B9-367E-4338-A83E-537BAFBD8C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1">
              <a:extLst>
                <a:ext uri="{FF2B5EF4-FFF2-40B4-BE49-F238E27FC236}">
                  <a16:creationId xmlns:a16="http://schemas.microsoft.com/office/drawing/2014/main" id="{4AA6E73C-12AF-4F73-9FE4-CDCB5A64AC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2">
              <a:extLst>
                <a:ext uri="{FF2B5EF4-FFF2-40B4-BE49-F238E27FC236}">
                  <a16:creationId xmlns:a16="http://schemas.microsoft.com/office/drawing/2014/main" id="{63CD7859-A6F6-45BA-A0C8-5A954EC514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3">
              <a:extLst>
                <a:ext uri="{FF2B5EF4-FFF2-40B4-BE49-F238E27FC236}">
                  <a16:creationId xmlns:a16="http://schemas.microsoft.com/office/drawing/2014/main" id="{73159D8C-512E-42B5-AF39-95B4482125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4">
              <a:extLst>
                <a:ext uri="{FF2B5EF4-FFF2-40B4-BE49-F238E27FC236}">
                  <a16:creationId xmlns:a16="http://schemas.microsoft.com/office/drawing/2014/main" id="{51FE35B6-972B-44F8-A5D9-E76E08061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5">
              <a:extLst>
                <a:ext uri="{FF2B5EF4-FFF2-40B4-BE49-F238E27FC236}">
                  <a16:creationId xmlns:a16="http://schemas.microsoft.com/office/drawing/2014/main" id="{5152CCAD-9726-4932-B80A-7160A962CC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6">
              <a:extLst>
                <a:ext uri="{FF2B5EF4-FFF2-40B4-BE49-F238E27FC236}">
                  <a16:creationId xmlns:a16="http://schemas.microsoft.com/office/drawing/2014/main" id="{23E94C79-7682-4585-A04C-428992A2A1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7">
              <a:extLst>
                <a:ext uri="{FF2B5EF4-FFF2-40B4-BE49-F238E27FC236}">
                  <a16:creationId xmlns:a16="http://schemas.microsoft.com/office/drawing/2014/main" id="{6944CF78-6F4F-4396-9F5F-9F8CB5459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688012E7-BF61-4B17-90A9-7F0AF4A3F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9">
              <a:extLst>
                <a:ext uri="{FF2B5EF4-FFF2-40B4-BE49-F238E27FC236}">
                  <a16:creationId xmlns:a16="http://schemas.microsoft.com/office/drawing/2014/main" id="{AA9794B4-F42E-4FF9-9FBB-2CC0B4D6A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0">
              <a:extLst>
                <a:ext uri="{FF2B5EF4-FFF2-40B4-BE49-F238E27FC236}">
                  <a16:creationId xmlns:a16="http://schemas.microsoft.com/office/drawing/2014/main" id="{B5672991-8DB3-4984-88F8-545663446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1">
              <a:extLst>
                <a:ext uri="{FF2B5EF4-FFF2-40B4-BE49-F238E27FC236}">
                  <a16:creationId xmlns:a16="http://schemas.microsoft.com/office/drawing/2014/main" id="{4BC785BE-01E5-487C-BBDD-6A4AF078C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2">
              <a:extLst>
                <a:ext uri="{FF2B5EF4-FFF2-40B4-BE49-F238E27FC236}">
                  <a16:creationId xmlns:a16="http://schemas.microsoft.com/office/drawing/2014/main" id="{C405DF96-6A32-40E8-9FA9-2A7365575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3">
              <a:extLst>
                <a:ext uri="{FF2B5EF4-FFF2-40B4-BE49-F238E27FC236}">
                  <a16:creationId xmlns:a16="http://schemas.microsoft.com/office/drawing/2014/main" id="{3A2F5AD3-679D-4166-B5A9-6B72D074C7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4">
              <a:extLst>
                <a:ext uri="{FF2B5EF4-FFF2-40B4-BE49-F238E27FC236}">
                  <a16:creationId xmlns:a16="http://schemas.microsoft.com/office/drawing/2014/main" id="{8651B608-C451-44E6-8747-07D8C091E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5">
              <a:extLst>
                <a:ext uri="{FF2B5EF4-FFF2-40B4-BE49-F238E27FC236}">
                  <a16:creationId xmlns:a16="http://schemas.microsoft.com/office/drawing/2014/main" id="{55D86F74-57B2-4767-975D-82E0AB6A3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6">
              <a:extLst>
                <a:ext uri="{FF2B5EF4-FFF2-40B4-BE49-F238E27FC236}">
                  <a16:creationId xmlns:a16="http://schemas.microsoft.com/office/drawing/2014/main" id="{9A8C98E6-6D16-42E0-A2C8-D3B492C87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7">
              <a:extLst>
                <a:ext uri="{FF2B5EF4-FFF2-40B4-BE49-F238E27FC236}">
                  <a16:creationId xmlns:a16="http://schemas.microsoft.com/office/drawing/2014/main" id="{C63401DA-0D72-402E-BE54-78959B2FA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38">
              <a:extLst>
                <a:ext uri="{FF2B5EF4-FFF2-40B4-BE49-F238E27FC236}">
                  <a16:creationId xmlns:a16="http://schemas.microsoft.com/office/drawing/2014/main" id="{248821E8-9271-4B9B-A57E-9E8A4148CA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9">
              <a:extLst>
                <a:ext uri="{FF2B5EF4-FFF2-40B4-BE49-F238E27FC236}">
                  <a16:creationId xmlns:a16="http://schemas.microsoft.com/office/drawing/2014/main" id="{3BE7D360-37CF-4F8F-84D6-938A150FA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0">
              <a:extLst>
                <a:ext uri="{FF2B5EF4-FFF2-40B4-BE49-F238E27FC236}">
                  <a16:creationId xmlns:a16="http://schemas.microsoft.com/office/drawing/2014/main" id="{02B7C61A-7278-4E35-9177-7AD8B205F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1">
              <a:extLst>
                <a:ext uri="{FF2B5EF4-FFF2-40B4-BE49-F238E27FC236}">
                  <a16:creationId xmlns:a16="http://schemas.microsoft.com/office/drawing/2014/main" id="{5576A0DF-CB3D-4087-BB0C-A755A891E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2">
              <a:extLst>
                <a:ext uri="{FF2B5EF4-FFF2-40B4-BE49-F238E27FC236}">
                  <a16:creationId xmlns:a16="http://schemas.microsoft.com/office/drawing/2014/main" id="{EA8181DE-620B-4D5F-BB56-9AAA6053F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3">
              <a:extLst>
                <a:ext uri="{FF2B5EF4-FFF2-40B4-BE49-F238E27FC236}">
                  <a16:creationId xmlns:a16="http://schemas.microsoft.com/office/drawing/2014/main" id="{8A836C0B-E2D0-47D7-8BE8-F81F765A3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4">
              <a:extLst>
                <a:ext uri="{FF2B5EF4-FFF2-40B4-BE49-F238E27FC236}">
                  <a16:creationId xmlns:a16="http://schemas.microsoft.com/office/drawing/2014/main" id="{B4C0A6F0-B04F-486C-89BA-724D07766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0279415B-D6F9-4589-A911-EEB9500612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6">
              <a:extLst>
                <a:ext uri="{FF2B5EF4-FFF2-40B4-BE49-F238E27FC236}">
                  <a16:creationId xmlns:a16="http://schemas.microsoft.com/office/drawing/2014/main" id="{A811608B-1958-4BF0-A1B4-F1DDCE858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7">
              <a:extLst>
                <a:ext uri="{FF2B5EF4-FFF2-40B4-BE49-F238E27FC236}">
                  <a16:creationId xmlns:a16="http://schemas.microsoft.com/office/drawing/2014/main" id="{8CFAEC0D-306A-4DC4-BEBB-9E8FBD07A2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8">
              <a:extLst>
                <a:ext uri="{FF2B5EF4-FFF2-40B4-BE49-F238E27FC236}">
                  <a16:creationId xmlns:a16="http://schemas.microsoft.com/office/drawing/2014/main" id="{DCBF8BA7-FC5A-43D7-A2E2-46C60A36A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49">
              <a:extLst>
                <a:ext uri="{FF2B5EF4-FFF2-40B4-BE49-F238E27FC236}">
                  <a16:creationId xmlns:a16="http://schemas.microsoft.com/office/drawing/2014/main" id="{A1D71807-2B57-4B43-9E5B-FF7F51000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0">
              <a:extLst>
                <a:ext uri="{FF2B5EF4-FFF2-40B4-BE49-F238E27FC236}">
                  <a16:creationId xmlns:a16="http://schemas.microsoft.com/office/drawing/2014/main" id="{31ABE8FE-DCF8-4100-9751-43C7F1061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1">
              <a:extLst>
                <a:ext uri="{FF2B5EF4-FFF2-40B4-BE49-F238E27FC236}">
                  <a16:creationId xmlns:a16="http://schemas.microsoft.com/office/drawing/2014/main" id="{9473A4EC-AEBC-4B99-9355-F14395B96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2">
              <a:extLst>
                <a:ext uri="{FF2B5EF4-FFF2-40B4-BE49-F238E27FC236}">
                  <a16:creationId xmlns:a16="http://schemas.microsoft.com/office/drawing/2014/main" id="{3AE5A336-B35C-4660-AE76-CA0D709C70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3">
              <a:extLst>
                <a:ext uri="{FF2B5EF4-FFF2-40B4-BE49-F238E27FC236}">
                  <a16:creationId xmlns:a16="http://schemas.microsoft.com/office/drawing/2014/main" id="{088A5884-B56B-48D9-9A1B-136E9180A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4">
              <a:extLst>
                <a:ext uri="{FF2B5EF4-FFF2-40B4-BE49-F238E27FC236}">
                  <a16:creationId xmlns:a16="http://schemas.microsoft.com/office/drawing/2014/main" id="{6BF6ABAB-1371-477B-B7D0-CDE6FE61F8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5">
              <a:extLst>
                <a:ext uri="{FF2B5EF4-FFF2-40B4-BE49-F238E27FC236}">
                  <a16:creationId xmlns:a16="http://schemas.microsoft.com/office/drawing/2014/main" id="{40A450D6-D4F4-41F0-BAB0-F0CFE602D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6">
              <a:extLst>
                <a:ext uri="{FF2B5EF4-FFF2-40B4-BE49-F238E27FC236}">
                  <a16:creationId xmlns:a16="http://schemas.microsoft.com/office/drawing/2014/main" id="{2004E0F7-8FE7-4F5B-8DE9-75E7CF94A7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7">
              <a:extLst>
                <a:ext uri="{FF2B5EF4-FFF2-40B4-BE49-F238E27FC236}">
                  <a16:creationId xmlns:a16="http://schemas.microsoft.com/office/drawing/2014/main" id="{854DFC11-E887-4103-9363-3659462A8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58">
              <a:extLst>
                <a:ext uri="{FF2B5EF4-FFF2-40B4-BE49-F238E27FC236}">
                  <a16:creationId xmlns:a16="http://schemas.microsoft.com/office/drawing/2014/main" id="{DB390E33-F483-46C3-951C-1440A0ADD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59">
              <a:extLst>
                <a:ext uri="{FF2B5EF4-FFF2-40B4-BE49-F238E27FC236}">
                  <a16:creationId xmlns:a16="http://schemas.microsoft.com/office/drawing/2014/main" id="{F09D6396-0D18-40B3-A234-2F3C6A98D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0">
              <a:extLst>
                <a:ext uri="{FF2B5EF4-FFF2-40B4-BE49-F238E27FC236}">
                  <a16:creationId xmlns:a16="http://schemas.microsoft.com/office/drawing/2014/main" id="{F36DE863-0793-4183-B3A7-F2C4BDA31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1">
              <a:extLst>
                <a:ext uri="{FF2B5EF4-FFF2-40B4-BE49-F238E27FC236}">
                  <a16:creationId xmlns:a16="http://schemas.microsoft.com/office/drawing/2014/main" id="{2BBEA168-9E5A-4F7C-85D2-EF3249F68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2">
              <a:extLst>
                <a:ext uri="{FF2B5EF4-FFF2-40B4-BE49-F238E27FC236}">
                  <a16:creationId xmlns:a16="http://schemas.microsoft.com/office/drawing/2014/main" id="{A6EADE5C-1224-414F-BA6F-9F69D0D7B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3">
              <a:extLst>
                <a:ext uri="{FF2B5EF4-FFF2-40B4-BE49-F238E27FC236}">
                  <a16:creationId xmlns:a16="http://schemas.microsoft.com/office/drawing/2014/main" id="{BF8AFE62-3D8D-4AB2-BF71-E2ADA7478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4">
              <a:extLst>
                <a:ext uri="{FF2B5EF4-FFF2-40B4-BE49-F238E27FC236}">
                  <a16:creationId xmlns:a16="http://schemas.microsoft.com/office/drawing/2014/main" id="{BA8DED80-17BB-4ADE-8F2F-47BE74800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5">
              <a:extLst>
                <a:ext uri="{FF2B5EF4-FFF2-40B4-BE49-F238E27FC236}">
                  <a16:creationId xmlns:a16="http://schemas.microsoft.com/office/drawing/2014/main" id="{8F311216-CEB5-47EF-936C-14C0AE5E1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6">
              <a:extLst>
                <a:ext uri="{FF2B5EF4-FFF2-40B4-BE49-F238E27FC236}">
                  <a16:creationId xmlns:a16="http://schemas.microsoft.com/office/drawing/2014/main" id="{02516B36-23AC-4565-83EB-B7C54205A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7">
              <a:extLst>
                <a:ext uri="{FF2B5EF4-FFF2-40B4-BE49-F238E27FC236}">
                  <a16:creationId xmlns:a16="http://schemas.microsoft.com/office/drawing/2014/main" id="{0D6D1F1A-3A8C-41BC-841B-2C9190185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68">
              <a:extLst>
                <a:ext uri="{FF2B5EF4-FFF2-40B4-BE49-F238E27FC236}">
                  <a16:creationId xmlns:a16="http://schemas.microsoft.com/office/drawing/2014/main" id="{F1EFA617-5949-4D4E-834C-DBA786402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69">
              <a:extLst>
                <a:ext uri="{FF2B5EF4-FFF2-40B4-BE49-F238E27FC236}">
                  <a16:creationId xmlns:a16="http://schemas.microsoft.com/office/drawing/2014/main" id="{5994ABE1-7A28-4378-A3AF-E8548DC65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0">
              <a:extLst>
                <a:ext uri="{FF2B5EF4-FFF2-40B4-BE49-F238E27FC236}">
                  <a16:creationId xmlns:a16="http://schemas.microsoft.com/office/drawing/2014/main" id="{FED2BFE5-E081-4B2B-BFA9-78203D73A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1">
              <a:extLst>
                <a:ext uri="{FF2B5EF4-FFF2-40B4-BE49-F238E27FC236}">
                  <a16:creationId xmlns:a16="http://schemas.microsoft.com/office/drawing/2014/main" id="{F532C949-9179-4D47-B1DE-2AE6F7BB2C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2">
              <a:extLst>
                <a:ext uri="{FF2B5EF4-FFF2-40B4-BE49-F238E27FC236}">
                  <a16:creationId xmlns:a16="http://schemas.microsoft.com/office/drawing/2014/main" id="{A64B00A3-448F-40A3-8406-42266C146A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3">
              <a:extLst>
                <a:ext uri="{FF2B5EF4-FFF2-40B4-BE49-F238E27FC236}">
                  <a16:creationId xmlns:a16="http://schemas.microsoft.com/office/drawing/2014/main" id="{1DBD1F9B-4DDA-4EE3-A965-EA93C9705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4">
              <a:extLst>
                <a:ext uri="{FF2B5EF4-FFF2-40B4-BE49-F238E27FC236}">
                  <a16:creationId xmlns:a16="http://schemas.microsoft.com/office/drawing/2014/main" id="{66A3F947-9901-41C4-B844-ACCC4485A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5">
              <a:extLst>
                <a:ext uri="{FF2B5EF4-FFF2-40B4-BE49-F238E27FC236}">
                  <a16:creationId xmlns:a16="http://schemas.microsoft.com/office/drawing/2014/main" id="{1696E075-4135-4C07-93FE-5314F11D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6">
              <a:extLst>
                <a:ext uri="{FF2B5EF4-FFF2-40B4-BE49-F238E27FC236}">
                  <a16:creationId xmlns:a16="http://schemas.microsoft.com/office/drawing/2014/main" id="{5B6B8488-E598-4D9E-BEE5-00B7A29AD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7">
              <a:extLst>
                <a:ext uri="{FF2B5EF4-FFF2-40B4-BE49-F238E27FC236}">
                  <a16:creationId xmlns:a16="http://schemas.microsoft.com/office/drawing/2014/main" id="{99BE1176-1C87-4F7A-9BAD-DC3AC565B4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8">
              <a:extLst>
                <a:ext uri="{FF2B5EF4-FFF2-40B4-BE49-F238E27FC236}">
                  <a16:creationId xmlns:a16="http://schemas.microsoft.com/office/drawing/2014/main" id="{847C733C-2AB4-488E-9A7C-6358EB325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9">
              <a:extLst>
                <a:ext uri="{FF2B5EF4-FFF2-40B4-BE49-F238E27FC236}">
                  <a16:creationId xmlns:a16="http://schemas.microsoft.com/office/drawing/2014/main" id="{A616C61F-F16A-49A0-A8D5-8537DF025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0">
              <a:extLst>
                <a:ext uri="{FF2B5EF4-FFF2-40B4-BE49-F238E27FC236}">
                  <a16:creationId xmlns:a16="http://schemas.microsoft.com/office/drawing/2014/main" id="{9F999CD9-BC15-4732-A5C6-F423B68B5F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1">
              <a:extLst>
                <a:ext uri="{FF2B5EF4-FFF2-40B4-BE49-F238E27FC236}">
                  <a16:creationId xmlns:a16="http://schemas.microsoft.com/office/drawing/2014/main" id="{369DD39F-B387-4523-BC5A-1C473AE1A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2">
              <a:extLst>
                <a:ext uri="{FF2B5EF4-FFF2-40B4-BE49-F238E27FC236}">
                  <a16:creationId xmlns:a16="http://schemas.microsoft.com/office/drawing/2014/main" id="{10FB6437-38C5-4800-9074-8CD7CFD60F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3">
              <a:extLst>
                <a:ext uri="{FF2B5EF4-FFF2-40B4-BE49-F238E27FC236}">
                  <a16:creationId xmlns:a16="http://schemas.microsoft.com/office/drawing/2014/main" id="{7B78973E-1619-42EB-8796-1B7138B54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4">
              <a:extLst>
                <a:ext uri="{FF2B5EF4-FFF2-40B4-BE49-F238E27FC236}">
                  <a16:creationId xmlns:a16="http://schemas.microsoft.com/office/drawing/2014/main" id="{0CF61AB1-20C8-4227-A593-B84C538219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5">
              <a:extLst>
                <a:ext uri="{FF2B5EF4-FFF2-40B4-BE49-F238E27FC236}">
                  <a16:creationId xmlns:a16="http://schemas.microsoft.com/office/drawing/2014/main" id="{F3CC41FF-1F44-466E-8379-D095C9050E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6">
              <a:extLst>
                <a:ext uri="{FF2B5EF4-FFF2-40B4-BE49-F238E27FC236}">
                  <a16:creationId xmlns:a16="http://schemas.microsoft.com/office/drawing/2014/main" id="{21E6450A-2E1A-43FF-99D8-15833EF651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7">
              <a:extLst>
                <a:ext uri="{FF2B5EF4-FFF2-40B4-BE49-F238E27FC236}">
                  <a16:creationId xmlns:a16="http://schemas.microsoft.com/office/drawing/2014/main" id="{D018C3AF-1231-4BF9-8B51-F8357C5AB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8">
              <a:extLst>
                <a:ext uri="{FF2B5EF4-FFF2-40B4-BE49-F238E27FC236}">
                  <a16:creationId xmlns:a16="http://schemas.microsoft.com/office/drawing/2014/main" id="{1E0EA7A5-456C-43B0-ACF5-114A8D844A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89">
              <a:extLst>
                <a:ext uri="{FF2B5EF4-FFF2-40B4-BE49-F238E27FC236}">
                  <a16:creationId xmlns:a16="http://schemas.microsoft.com/office/drawing/2014/main" id="{8C0B57B2-FF43-49FB-B3C8-1E5C35F93A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0">
              <a:extLst>
                <a:ext uri="{FF2B5EF4-FFF2-40B4-BE49-F238E27FC236}">
                  <a16:creationId xmlns:a16="http://schemas.microsoft.com/office/drawing/2014/main" id="{E81B830A-250A-431F-B92E-27106823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1">
              <a:extLst>
                <a:ext uri="{FF2B5EF4-FFF2-40B4-BE49-F238E27FC236}">
                  <a16:creationId xmlns:a16="http://schemas.microsoft.com/office/drawing/2014/main" id="{F846590A-2DCE-488D-BA04-7DC0F15F27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2">
              <a:extLst>
                <a:ext uri="{FF2B5EF4-FFF2-40B4-BE49-F238E27FC236}">
                  <a16:creationId xmlns:a16="http://schemas.microsoft.com/office/drawing/2014/main" id="{F24CCE9E-697B-4D66-B0CE-9E2159662A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3">
              <a:extLst>
                <a:ext uri="{FF2B5EF4-FFF2-40B4-BE49-F238E27FC236}">
                  <a16:creationId xmlns:a16="http://schemas.microsoft.com/office/drawing/2014/main" id="{F37770CF-62DE-4D5B-A204-3626223D17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4">
              <a:extLst>
                <a:ext uri="{FF2B5EF4-FFF2-40B4-BE49-F238E27FC236}">
                  <a16:creationId xmlns:a16="http://schemas.microsoft.com/office/drawing/2014/main" id="{C22ED2D1-D469-419E-9979-AB1EB85071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5">
              <a:extLst>
                <a:ext uri="{FF2B5EF4-FFF2-40B4-BE49-F238E27FC236}">
                  <a16:creationId xmlns:a16="http://schemas.microsoft.com/office/drawing/2014/main" id="{64048AFB-A389-4C9D-97F1-3BEE069ADD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6">
              <a:extLst>
                <a:ext uri="{FF2B5EF4-FFF2-40B4-BE49-F238E27FC236}">
                  <a16:creationId xmlns:a16="http://schemas.microsoft.com/office/drawing/2014/main" id="{1ADF447A-4EEA-4220-819D-0ADD688E3E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7">
              <a:extLst>
                <a:ext uri="{FF2B5EF4-FFF2-40B4-BE49-F238E27FC236}">
                  <a16:creationId xmlns:a16="http://schemas.microsoft.com/office/drawing/2014/main" id="{AE934B8E-7062-41FA-9E85-53665E9350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8">
              <a:extLst>
                <a:ext uri="{FF2B5EF4-FFF2-40B4-BE49-F238E27FC236}">
                  <a16:creationId xmlns:a16="http://schemas.microsoft.com/office/drawing/2014/main" id="{E193286E-3E03-4669-A220-F7CDA910CE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99">
              <a:extLst>
                <a:ext uri="{FF2B5EF4-FFF2-40B4-BE49-F238E27FC236}">
                  <a16:creationId xmlns:a16="http://schemas.microsoft.com/office/drawing/2014/main" id="{C4CD35E0-E788-4529-BB79-8647F71D7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0">
              <a:extLst>
                <a:ext uri="{FF2B5EF4-FFF2-40B4-BE49-F238E27FC236}">
                  <a16:creationId xmlns:a16="http://schemas.microsoft.com/office/drawing/2014/main" id="{96A8824D-2431-4128-B95E-2B4231685B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1">
              <a:extLst>
                <a:ext uri="{FF2B5EF4-FFF2-40B4-BE49-F238E27FC236}">
                  <a16:creationId xmlns:a16="http://schemas.microsoft.com/office/drawing/2014/main" id="{7A60F18B-53D9-461D-831F-161927DEA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2">
              <a:extLst>
                <a:ext uri="{FF2B5EF4-FFF2-40B4-BE49-F238E27FC236}">
                  <a16:creationId xmlns:a16="http://schemas.microsoft.com/office/drawing/2014/main" id="{94F5A68C-1EF5-409D-8D74-C8E91664DE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3">
              <a:extLst>
                <a:ext uri="{FF2B5EF4-FFF2-40B4-BE49-F238E27FC236}">
                  <a16:creationId xmlns:a16="http://schemas.microsoft.com/office/drawing/2014/main" id="{7F029684-4C07-4605-B51E-04C7C9497B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04">
              <a:extLst>
                <a:ext uri="{FF2B5EF4-FFF2-40B4-BE49-F238E27FC236}">
                  <a16:creationId xmlns:a16="http://schemas.microsoft.com/office/drawing/2014/main" id="{BD481BF3-C35C-4CE8-A0CF-B54C540CE6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05">
              <a:extLst>
                <a:ext uri="{FF2B5EF4-FFF2-40B4-BE49-F238E27FC236}">
                  <a16:creationId xmlns:a16="http://schemas.microsoft.com/office/drawing/2014/main" id="{D6085E1C-CB45-4F74-BC1C-D86E85312E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B43821A-DECB-441F-8720-BFD445C9F79B}"/>
              </a:ext>
            </a:extLst>
          </p:cNvPr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C06A471-A082-411E-8314-CB0C9F5C86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/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C2D410-4F48-40EB-8C4C-7D16B6A01D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/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2DFCF3-53A7-4A01-AC45-261B5E4EF3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/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6229C9D2-ED9C-422F-94EF-A7FD7BC007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2714" y="1072632"/>
            <a:ext cx="1637997" cy="46651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F63AA98-526B-CE6B-3114-32F7066364B7}"/>
              </a:ext>
            </a:extLst>
          </p:cNvPr>
          <p:cNvGrpSpPr/>
          <p:nvPr/>
        </p:nvGrpSpPr>
        <p:grpSpPr>
          <a:xfrm>
            <a:off x="2160878" y="1779288"/>
            <a:ext cx="7870241" cy="1211457"/>
            <a:chOff x="2737435" y="1993287"/>
            <a:chExt cx="6688556" cy="121145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3CDBF7B-113C-4194-9798-5C82DCAA6F19}"/>
                </a:ext>
              </a:extLst>
            </p:cNvPr>
            <p:cNvSpPr txBox="1"/>
            <p:nvPr/>
          </p:nvSpPr>
          <p:spPr>
            <a:xfrm>
              <a:off x="2843983" y="1993287"/>
              <a:ext cx="6454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运算方法和运算部件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2B34E8-FE5C-4D22-A4B9-E6C98C533F5D}"/>
                </a:ext>
              </a:extLst>
            </p:cNvPr>
            <p:cNvSpPr/>
            <p:nvPr/>
          </p:nvSpPr>
          <p:spPr>
            <a:xfrm>
              <a:off x="2737435" y="3128280"/>
              <a:ext cx="6688556" cy="76464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A1304FAB-B05E-836C-4D61-9ADD2674F52A}"/>
              </a:ext>
            </a:extLst>
          </p:cNvPr>
          <p:cNvSpPr txBox="1"/>
          <p:nvPr/>
        </p:nvSpPr>
        <p:spPr>
          <a:xfrm>
            <a:off x="5434142" y="32670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BD934E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毛云龙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1098139" cy="1563692"/>
            <a:chOff x="1887176" y="1780605"/>
            <a:chExt cx="2671982" cy="68394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位数值的原码乘法器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最高位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位为符号位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8225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原码乘法的运算方法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56" name="组合 55">
            <a:extLst>
              <a:ext uri="{FF2B5EF4-FFF2-40B4-BE49-F238E27FC236}">
                <a16:creationId xmlns:a16="http://schemas.microsoft.com/office/drawing/2014/main" id="{6D24B6FD-38E9-0E65-FF4D-73A53F3F34E2}"/>
              </a:ext>
            </a:extLst>
          </p:cNvPr>
          <p:cNvGrpSpPr/>
          <p:nvPr/>
        </p:nvGrpSpPr>
        <p:grpSpPr>
          <a:xfrm>
            <a:off x="3718311" y="2779528"/>
            <a:ext cx="7217088" cy="3628229"/>
            <a:chOff x="2561431" y="2075658"/>
            <a:chExt cx="7217088" cy="3628229"/>
          </a:xfrm>
        </p:grpSpPr>
        <p:grpSp>
          <p:nvGrpSpPr>
            <p:cNvPr id="2" name="Group 3">
              <a:extLst>
                <a:ext uri="{FF2B5EF4-FFF2-40B4-BE49-F238E27FC236}">
                  <a16:creationId xmlns:a16="http://schemas.microsoft.com/office/drawing/2014/main" id="{1136829F-8A84-734F-0822-D0DAEA5600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6376" y="2489201"/>
              <a:ext cx="4410075" cy="1944688"/>
              <a:chOff x="12" y="0"/>
              <a:chExt cx="2778" cy="1225"/>
            </a:xfrm>
          </p:grpSpPr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2BAB032A-187E-4C66-3059-B17CA21316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" y="2"/>
                <a:ext cx="637" cy="1060"/>
              </a:xfrm>
              <a:custGeom>
                <a:avLst/>
                <a:gdLst>
                  <a:gd name="T0" fmla="*/ 740 w 608"/>
                  <a:gd name="T1" fmla="*/ 0 h 1800"/>
                  <a:gd name="T2" fmla="*/ 740 w 608"/>
                  <a:gd name="T3" fmla="*/ 38 h 1800"/>
                  <a:gd name="T4" fmla="*/ 0 w 608"/>
                  <a:gd name="T5" fmla="*/ 38 h 1800"/>
                  <a:gd name="T6" fmla="*/ 0 w 608"/>
                  <a:gd name="T7" fmla="*/ 924 h 18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8"/>
                  <a:gd name="T13" fmla="*/ 0 h 1800"/>
                  <a:gd name="T14" fmla="*/ 608 w 608"/>
                  <a:gd name="T15" fmla="*/ 1800 h 18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8" h="1800">
                    <a:moveTo>
                      <a:pt x="608" y="0"/>
                    </a:moveTo>
                    <a:lnTo>
                      <a:pt x="608" y="75"/>
                    </a:lnTo>
                    <a:lnTo>
                      <a:pt x="0" y="75"/>
                    </a:lnTo>
                    <a:lnTo>
                      <a:pt x="0" y="1800"/>
                    </a:lnTo>
                  </a:path>
                </a:pathLst>
              </a:custGeom>
              <a:noFill/>
              <a:ln w="19050" cmpd="sng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grpSp>
            <p:nvGrpSpPr>
              <p:cNvPr id="5" name="Group 5">
                <a:extLst>
                  <a:ext uri="{FF2B5EF4-FFF2-40B4-BE49-F238E27FC236}">
                    <a16:creationId xmlns:a16="http://schemas.microsoft.com/office/drawing/2014/main" id="{FC6A1A84-0DB8-EED3-3CD2-7E60CEBE8F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5" y="0"/>
                <a:ext cx="2585" cy="1225"/>
                <a:chOff x="0" y="0"/>
                <a:chExt cx="2585" cy="1225"/>
              </a:xfrm>
            </p:grpSpPr>
            <p:sp>
              <p:nvSpPr>
                <p:cNvPr id="6" name="Line 5">
                  <a:extLst>
                    <a:ext uri="{FF2B5EF4-FFF2-40B4-BE49-F238E27FC236}">
                      <a16:creationId xmlns:a16="http://schemas.microsoft.com/office/drawing/2014/main" id="{C728CDFD-F196-08E6-F79F-4DA08F60C6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0" y="181"/>
                  <a:ext cx="0" cy="1044"/>
                </a:xfrm>
                <a:prstGeom prst="line">
                  <a:avLst/>
                </a:prstGeom>
                <a:noFill/>
                <a:ln w="19050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7" name="Line 6">
                  <a:extLst>
                    <a:ext uri="{FF2B5EF4-FFF2-40B4-BE49-F238E27FC236}">
                      <a16:creationId xmlns:a16="http://schemas.microsoft.com/office/drawing/2014/main" id="{F2EBCFDA-26FA-6938-277B-AE52BA966E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81"/>
                  <a:ext cx="2585" cy="0"/>
                </a:xfrm>
                <a:prstGeom prst="line">
                  <a:avLst/>
                </a:prstGeom>
                <a:noFill/>
                <a:ln w="19050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8" name="Line 7">
                  <a:extLst>
                    <a:ext uri="{FF2B5EF4-FFF2-40B4-BE49-F238E27FC236}">
                      <a16:creationId xmlns:a16="http://schemas.microsoft.com/office/drawing/2014/main" id="{CF49F4CA-FE16-F8D4-7E4A-A9E85D16DE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585" y="0"/>
                  <a:ext cx="0" cy="181"/>
                </a:xfrm>
                <a:prstGeom prst="line">
                  <a:avLst/>
                </a:prstGeom>
                <a:noFill/>
                <a:ln w="19050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</p:grpSp>
        </p:grpSp>
        <p:sp>
          <p:nvSpPr>
            <p:cNvPr id="9" name="Text Box 10">
              <a:extLst>
                <a:ext uri="{FF2B5EF4-FFF2-40B4-BE49-F238E27FC236}">
                  <a16:creationId xmlns:a16="http://schemas.microsoft.com/office/drawing/2014/main" id="{5D7756B3-4351-179E-C8D9-255A1AA616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8089" y="3028311"/>
              <a:ext cx="5716587" cy="577850"/>
            </a:xfrm>
            <a:prstGeom prst="rect">
              <a:avLst/>
            </a:prstGeom>
            <a:solidFill>
              <a:srgbClr val="99FFCC"/>
            </a:solidFill>
            <a:ln w="9525" cmpd="sng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相加数产生部件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E2B92EE9-D2FC-CB02-F839-FC742D70BC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199" y="2075658"/>
              <a:ext cx="3339902" cy="43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marL="342900" lvl="0" indent="-342900" algn="just">
                <a:lnSpc>
                  <a:spcPct val="80000"/>
                </a:lnSpc>
                <a:spcBef>
                  <a:spcPct val="20000"/>
                </a:spcBef>
                <a:buClr>
                  <a:srgbClr val="0563C1"/>
                </a:buClr>
                <a:buSzPct val="65000"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 =  </a:t>
              </a: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r>
                <a:rPr kumimoji="0" 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</a:t>
              </a:r>
              <a:r>
                <a:rPr lang="zh-CN" altLang="en-US" sz="2000" dirty="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n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Symbol" pitchFamily="18" charset="2"/>
                </a:rPr>
                <a:t>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1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</a:t>
              </a:r>
              <a:r>
                <a:rPr lang="en-US" altLang="zh-CN" sz="2000" dirty="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r>
                <a:rPr lang="en-US" altLang="zh-CN" sz="2000" baseline="-25000" dirty="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n</a:t>
              </a:r>
              <a:r>
                <a:rPr lang="en-US" altLang="zh-CN" sz="2000" baseline="-25000" dirty="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Symbol" pitchFamily="18" charset="2"/>
                </a:rPr>
                <a:t>2</a:t>
              </a:r>
              <a:r>
                <a:rPr kumimoji="0" lang="zh-CN" alt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 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…  a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1 </a:t>
              </a:r>
              <a:r>
                <a:rPr kumimoji="0" lang="zh-CN" alt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0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" name="Text Box 12">
              <a:extLst>
                <a:ext uri="{FF2B5EF4-FFF2-40B4-BE49-F238E27FC236}">
                  <a16:creationId xmlns:a16="http://schemas.microsoft.com/office/drawing/2014/main" id="{AC8EBB0B-893F-10C5-7AAB-C566448B68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7329" y="2123688"/>
              <a:ext cx="3211190" cy="403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marL="342900" lvl="0" indent="-342900" algn="just">
                <a:lnSpc>
                  <a:spcPct val="80000"/>
                </a:lnSpc>
                <a:spcBef>
                  <a:spcPct val="20000"/>
                </a:spcBef>
                <a:buClr>
                  <a:srgbClr val="0563C1"/>
                </a:buClr>
                <a:buSzPct val="65000"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= 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</a:t>
              </a:r>
              <a:r>
                <a:rPr lang="zh-CN" altLang="en-US" sz="2000" dirty="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n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Symbol" pitchFamily="18" charset="2"/>
                </a:rPr>
                <a:t>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1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</a:t>
              </a:r>
              <a:r>
                <a:rPr lang="en-US" altLang="zh-CN" sz="2000" dirty="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r>
                <a:rPr lang="en-US" altLang="zh-CN" sz="2000" baseline="-25000" dirty="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n</a:t>
              </a:r>
              <a:r>
                <a:rPr lang="en-US" altLang="zh-CN" sz="2000" baseline="-25000" dirty="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Symbol" pitchFamily="18" charset="2"/>
                </a:rPr>
                <a:t>2</a:t>
              </a:r>
              <a:r>
                <a:rPr lang="en-US" altLang="zh-CN" sz="2000" baseline="-25000" dirty="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</a:t>
              </a:r>
              <a:r>
                <a:rPr lang="zh-CN" altLang="en-US" sz="2000" baseline="-25000" dirty="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…   b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1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0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2" name="Group 14">
              <a:extLst>
                <a:ext uri="{FF2B5EF4-FFF2-40B4-BE49-F238E27FC236}">
                  <a16:creationId xmlns:a16="http://schemas.microsoft.com/office/drawing/2014/main" id="{D5985262-521C-0FE6-8EB4-288F6824A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92589" y="2457451"/>
              <a:ext cx="4808537" cy="552449"/>
              <a:chOff x="0" y="-1"/>
              <a:chExt cx="3029" cy="348"/>
            </a:xfrm>
          </p:grpSpPr>
          <p:sp>
            <p:nvSpPr>
              <p:cNvPr id="13" name="Line 14">
                <a:extLst>
                  <a:ext uri="{FF2B5EF4-FFF2-40B4-BE49-F238E27FC236}">
                    <a16:creationId xmlns:a16="http://schemas.microsoft.com/office/drawing/2014/main" id="{9AA94890-DBD6-85E6-41F7-931C1FA3D6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0" y="18"/>
                <a:ext cx="0" cy="3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4" name="Line 15">
                <a:extLst>
                  <a:ext uri="{FF2B5EF4-FFF2-40B4-BE49-F238E27FC236}">
                    <a16:creationId xmlns:a16="http://schemas.microsoft.com/office/drawing/2014/main" id="{51712CB8-E27F-B12C-E366-C6E826D4D6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2" y="18"/>
                <a:ext cx="0" cy="3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6" name="Line 16">
                <a:extLst>
                  <a:ext uri="{FF2B5EF4-FFF2-40B4-BE49-F238E27FC236}">
                    <a16:creationId xmlns:a16="http://schemas.microsoft.com/office/drawing/2014/main" id="{C1937E19-E08E-8181-1222-2DBE996163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54" y="18"/>
                <a:ext cx="0" cy="3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7" name="Line 17">
                <a:extLst>
                  <a:ext uri="{FF2B5EF4-FFF2-40B4-BE49-F238E27FC236}">
                    <a16:creationId xmlns:a16="http://schemas.microsoft.com/office/drawing/2014/main" id="{A12D088B-7205-AF83-A6E2-1207BC8A13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15" y="18"/>
                <a:ext cx="0" cy="3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8" name="Text Box 18">
                <a:extLst>
                  <a:ext uri="{FF2B5EF4-FFF2-40B4-BE49-F238E27FC236}">
                    <a16:creationId xmlns:a16="http://schemas.microsoft.com/office/drawing/2014/main" id="{42A43A25-564B-C664-2308-9D370B1E3E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" y="-1"/>
                <a:ext cx="328" cy="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…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9" name="Line 19">
                <a:extLst>
                  <a:ext uri="{FF2B5EF4-FFF2-40B4-BE49-F238E27FC236}">
                    <a16:creationId xmlns:a16="http://schemas.microsoft.com/office/drawing/2014/main" id="{D363446B-8396-4BAC-F151-FE7B4E3A8B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3" y="18"/>
                <a:ext cx="0" cy="3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21" name="Line 20">
                <a:extLst>
                  <a:ext uri="{FF2B5EF4-FFF2-40B4-BE49-F238E27FC236}">
                    <a16:creationId xmlns:a16="http://schemas.microsoft.com/office/drawing/2014/main" id="{12668F1B-C37F-1948-B4FE-C1D6AC211B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25" y="18"/>
                <a:ext cx="0" cy="3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22" name="Line 21">
                <a:extLst>
                  <a:ext uri="{FF2B5EF4-FFF2-40B4-BE49-F238E27FC236}">
                    <a16:creationId xmlns:a16="http://schemas.microsoft.com/office/drawing/2014/main" id="{65F78CA2-7A89-8D98-76C5-DF590CB323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68" y="18"/>
                <a:ext cx="0" cy="3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23" name="Line 22">
                <a:extLst>
                  <a:ext uri="{FF2B5EF4-FFF2-40B4-BE49-F238E27FC236}">
                    <a16:creationId xmlns:a16="http://schemas.microsoft.com/office/drawing/2014/main" id="{673914C3-EF41-1907-EF3D-D245240C16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29" y="18"/>
                <a:ext cx="0" cy="3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24" name="Text Box 23">
                <a:extLst>
                  <a:ext uri="{FF2B5EF4-FFF2-40B4-BE49-F238E27FC236}">
                    <a16:creationId xmlns:a16="http://schemas.microsoft.com/office/drawing/2014/main" id="{6E2BBF82-132E-B220-162F-E5DC2D4DB7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8" y="73"/>
                <a:ext cx="330" cy="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…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p:grp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32FFA14-1401-5C12-4AAF-A5A90E382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3400" y="2492375"/>
              <a:ext cx="3975100" cy="2236788"/>
            </a:xfrm>
            <a:custGeom>
              <a:avLst/>
              <a:gdLst>
                <a:gd name="T0" fmla="*/ 0 w 2295"/>
                <a:gd name="T1" fmla="*/ 2147483646 h 1792"/>
                <a:gd name="T2" fmla="*/ 0 w 2295"/>
                <a:gd name="T3" fmla="*/ 2147483646 h 1792"/>
                <a:gd name="T4" fmla="*/ 2147483646 w 2295"/>
                <a:gd name="T5" fmla="*/ 2147483646 h 1792"/>
                <a:gd name="T6" fmla="*/ 2147483646 w 2295"/>
                <a:gd name="T7" fmla="*/ 0 h 17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95"/>
                <a:gd name="T13" fmla="*/ 0 h 1792"/>
                <a:gd name="T14" fmla="*/ 2295 w 2295"/>
                <a:gd name="T15" fmla="*/ 1792 h 17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95" h="1792">
                  <a:moveTo>
                    <a:pt x="0" y="1792"/>
                  </a:moveTo>
                  <a:lnTo>
                    <a:pt x="0" y="210"/>
                  </a:lnTo>
                  <a:lnTo>
                    <a:pt x="2295" y="210"/>
                  </a:lnTo>
                  <a:lnTo>
                    <a:pt x="22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grpSp>
          <p:nvGrpSpPr>
            <p:cNvPr id="26" name="Group 27">
              <a:extLst>
                <a:ext uri="{FF2B5EF4-FFF2-40B4-BE49-F238E27FC236}">
                  <a16:creationId xmlns:a16="http://schemas.microsoft.com/office/drawing/2014/main" id="{58A922A4-0472-A9D2-3F65-4ED46D023B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76702" y="3592514"/>
              <a:ext cx="5600699" cy="577849"/>
              <a:chOff x="-35" y="0"/>
              <a:chExt cx="3528" cy="364"/>
            </a:xfrm>
          </p:grpSpPr>
          <p:grpSp>
            <p:nvGrpSpPr>
              <p:cNvPr id="27" name="Group 29">
                <a:extLst>
                  <a:ext uri="{FF2B5EF4-FFF2-40B4-BE49-F238E27FC236}">
                    <a16:creationId xmlns:a16="http://schemas.microsoft.com/office/drawing/2014/main" id="{A3FEFA73-0C1D-D12B-3581-97851ED6CC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" y="0"/>
                <a:ext cx="3032" cy="349"/>
                <a:chOff x="0" y="0"/>
                <a:chExt cx="2545" cy="433"/>
              </a:xfrm>
            </p:grpSpPr>
            <p:sp>
              <p:nvSpPr>
                <p:cNvPr id="35" name="Line 29">
                  <a:extLst>
                    <a:ext uri="{FF2B5EF4-FFF2-40B4-BE49-F238E27FC236}">
                      <a16:creationId xmlns:a16="http://schemas.microsoft.com/office/drawing/2014/main" id="{A541D2D8-C057-C97F-3F8B-80912DF814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545" y="9"/>
                  <a:ext cx="0" cy="41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6" name="Line 30">
                  <a:extLst>
                    <a:ext uri="{FF2B5EF4-FFF2-40B4-BE49-F238E27FC236}">
                      <a16:creationId xmlns:a16="http://schemas.microsoft.com/office/drawing/2014/main" id="{F7E354D0-EBEC-B3DD-3DB8-FA8E89B601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0" y="0"/>
                  <a:ext cx="0" cy="4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7" name="Line 31">
                  <a:extLst>
                    <a:ext uri="{FF2B5EF4-FFF2-40B4-BE49-F238E27FC236}">
                      <a16:creationId xmlns:a16="http://schemas.microsoft.com/office/drawing/2014/main" id="{9B863350-CE5A-EFDB-E894-D8D4158420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09" y="29"/>
                  <a:ext cx="0" cy="37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8" name="Text Box 33">
                <a:extLst>
                  <a:ext uri="{FF2B5EF4-FFF2-40B4-BE49-F238E27FC236}">
                    <a16:creationId xmlns:a16="http://schemas.microsoft.com/office/drawing/2014/main" id="{A897F04F-25B7-BC3E-7B47-1A882152B9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5" y="93"/>
                <a:ext cx="694" cy="2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rPr>
                  <a:t>a</a:t>
                </a:r>
                <a:r>
                  <a:rPr kumimoji="0" lang="en-US" sz="1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rPr>
                  <a:t>n</a:t>
                </a:r>
                <a:r>
                  <a:rPr kumimoji="0" lang="en-US" sz="1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  <a:sym typeface="Symbol" pitchFamily="18" charset="2"/>
                  </a:rPr>
                  <a:t></a:t>
                </a:r>
                <a:r>
                  <a:rPr kumimoji="0" lang="en-US" sz="1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rPr>
                  <a:t>1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rPr>
                  <a:t>b</a:t>
                </a:r>
                <a:r>
                  <a:rPr kumimoji="0" lang="en-US" sz="1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rPr>
                  <a:t>n</a:t>
                </a:r>
                <a:r>
                  <a:rPr kumimoji="0" lang="en-US" sz="1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  <a:sym typeface="Symbol" pitchFamily="18" charset="2"/>
                  </a:rPr>
                  <a:t></a:t>
                </a:r>
                <a:r>
                  <a:rPr kumimoji="0" lang="en-US" sz="1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rPr>
                  <a:t>1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Segoe UI" panose="020B0502040204020203" pitchFamily="34" charset="0"/>
                  <a:ea typeface="黑体" panose="02010609060101010101" pitchFamily="49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Text Box 34">
                <a:extLst>
                  <a:ext uri="{FF2B5EF4-FFF2-40B4-BE49-F238E27FC236}">
                    <a16:creationId xmlns:a16="http://schemas.microsoft.com/office/drawing/2014/main" id="{F4DBD137-6EAE-6A88-E3D0-F9F383674D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21" y="79"/>
                <a:ext cx="971" cy="2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rPr>
                  <a:t>…</a:t>
                </a: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Segoe UI" panose="020B0502040204020203" pitchFamily="34" charset="0"/>
                  <a:ea typeface="黑体" panose="02010609060101010101" pitchFamily="49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Text Box 35">
                <a:extLst>
                  <a:ext uri="{FF2B5EF4-FFF2-40B4-BE49-F238E27FC236}">
                    <a16:creationId xmlns:a16="http://schemas.microsoft.com/office/drawing/2014/main" id="{2422D326-BCB6-9C43-F21E-53A37D394A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80" y="111"/>
                <a:ext cx="394" cy="2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rPr>
                  <a:t>a</a:t>
                </a:r>
                <a:r>
                  <a:rPr kumimoji="0" lang="en-US" sz="18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rPr>
                  <a:t>1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rPr>
                  <a:t>b</a:t>
                </a:r>
                <a:r>
                  <a:rPr kumimoji="0" lang="en-US" sz="18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rPr>
                  <a:t>0</a:t>
                </a: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Segoe UI" panose="020B0502040204020203" pitchFamily="34" charset="0"/>
                  <a:ea typeface="黑体" panose="02010609060101010101" pitchFamily="49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34" name="Text Box 36">
                <a:extLst>
                  <a:ext uri="{FF2B5EF4-FFF2-40B4-BE49-F238E27FC236}">
                    <a16:creationId xmlns:a16="http://schemas.microsoft.com/office/drawing/2014/main" id="{8CB8FA01-B41B-C5A4-68F2-AACCA4586A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00" y="111"/>
                <a:ext cx="393" cy="2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rPr>
                  <a:t>a</a:t>
                </a:r>
                <a:r>
                  <a:rPr kumimoji="0" lang="en-US" sz="18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rPr>
                  <a:t>0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rPr>
                  <a:t>b</a:t>
                </a:r>
                <a:r>
                  <a:rPr kumimoji="0" lang="en-US" sz="18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rPr>
                  <a:t>0</a:t>
                </a: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Segoe UI" panose="020B0502040204020203" pitchFamily="34" charset="0"/>
                  <a:ea typeface="黑体" panose="02010609060101010101" pitchFamily="49" charset="-122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8" name="Group 38">
              <a:extLst>
                <a:ext uri="{FF2B5EF4-FFF2-40B4-BE49-F238E27FC236}">
                  <a16:creationId xmlns:a16="http://schemas.microsoft.com/office/drawing/2014/main" id="{6D778F82-3397-30E4-141F-9871EC5441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4938" y="4598988"/>
              <a:ext cx="398462" cy="1033463"/>
              <a:chOff x="0" y="-149"/>
              <a:chExt cx="251" cy="651"/>
            </a:xfrm>
          </p:grpSpPr>
          <p:sp>
            <p:nvSpPr>
              <p:cNvPr id="39" name="Line 38">
                <a:extLst>
                  <a:ext uri="{FF2B5EF4-FFF2-40B4-BE49-F238E27FC236}">
                    <a16:creationId xmlns:a16="http://schemas.microsoft.com/office/drawing/2014/main" id="{9AFD8D42-BAB3-48CE-EA11-9F290222F7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" y="-149"/>
                <a:ext cx="0" cy="29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40" name="Text Box 40">
                <a:extLst>
                  <a:ext uri="{FF2B5EF4-FFF2-40B4-BE49-F238E27FC236}">
                    <a16:creationId xmlns:a16="http://schemas.microsoft.com/office/drawing/2014/main" id="{5AA553FC-F712-6D19-22D4-3496B2FB6E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266"/>
                <a:ext cx="251" cy="2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f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41" name="Rectangle 41">
              <a:extLst>
                <a:ext uri="{FF2B5EF4-FFF2-40B4-BE49-F238E27FC236}">
                  <a16:creationId xmlns:a16="http://schemas.microsoft.com/office/drawing/2014/main" id="{D5D31454-57A6-8D4F-0CDC-62005936CD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690018" y="4045998"/>
              <a:ext cx="423863" cy="681037"/>
            </a:xfrm>
            <a:prstGeom prst="rect">
              <a:avLst/>
            </a:prstGeom>
            <a:solidFill>
              <a:srgbClr val="00FF99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vert="eaVert" anchor="ctr" anchorCtr="1"/>
            <a:lstStyle>
              <a:lvl1pPr marL="342900" indent="-3429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=1</a:t>
              </a:r>
            </a:p>
          </p:txBody>
        </p:sp>
        <p:grpSp>
          <p:nvGrpSpPr>
            <p:cNvPr id="43" name="Group 44">
              <a:extLst>
                <a:ext uri="{FF2B5EF4-FFF2-40B4-BE49-F238E27FC236}">
                  <a16:creationId xmlns:a16="http://schemas.microsoft.com/office/drawing/2014/main" id="{FF3CD4DF-F4CF-2CD7-47DE-6D7AEF94D1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16339" y="4729163"/>
              <a:ext cx="5487987" cy="974724"/>
              <a:chOff x="0" y="0"/>
              <a:chExt cx="3457" cy="614"/>
            </a:xfrm>
          </p:grpSpPr>
          <p:sp>
            <p:nvSpPr>
              <p:cNvPr id="44" name="Line 49">
                <a:extLst>
                  <a:ext uri="{FF2B5EF4-FFF2-40B4-BE49-F238E27FC236}">
                    <a16:creationId xmlns:a16="http://schemas.microsoft.com/office/drawing/2014/main" id="{2AB4E8B0-97BF-7BE3-F796-C0DFE9F42F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4" y="6"/>
                <a:ext cx="0" cy="20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45" name="Line 50">
                <a:extLst>
                  <a:ext uri="{FF2B5EF4-FFF2-40B4-BE49-F238E27FC236}">
                    <a16:creationId xmlns:a16="http://schemas.microsoft.com/office/drawing/2014/main" id="{148545BE-C7E3-FE39-3813-4B5A3D7393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9" y="6"/>
                <a:ext cx="0" cy="20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46" name="Line 51">
                <a:extLst>
                  <a:ext uri="{FF2B5EF4-FFF2-40B4-BE49-F238E27FC236}">
                    <a16:creationId xmlns:a16="http://schemas.microsoft.com/office/drawing/2014/main" id="{F18B2123-3389-C3E2-ED17-689F0E3CB9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50" y="6"/>
                <a:ext cx="0" cy="20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47" name="Line 52">
                <a:extLst>
                  <a:ext uri="{FF2B5EF4-FFF2-40B4-BE49-F238E27FC236}">
                    <a16:creationId xmlns:a16="http://schemas.microsoft.com/office/drawing/2014/main" id="{0E8242DB-F116-6AEE-B7B7-20419247B2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2" y="0"/>
                <a:ext cx="0" cy="20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48" name="Line 53">
                <a:extLst>
                  <a:ext uri="{FF2B5EF4-FFF2-40B4-BE49-F238E27FC236}">
                    <a16:creationId xmlns:a16="http://schemas.microsoft.com/office/drawing/2014/main" id="{96CB9108-B12A-324A-9B74-AFFC24DB11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71" y="0"/>
                <a:ext cx="0" cy="20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49" name="Text Box 54">
                <a:extLst>
                  <a:ext uri="{FF2B5EF4-FFF2-40B4-BE49-F238E27FC236}">
                    <a16:creationId xmlns:a16="http://schemas.microsoft.com/office/drawing/2014/main" id="{322B5A69-15FE-8AEA-B766-D77EC9D3C1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83" y="87"/>
                <a:ext cx="971" cy="2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…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50" name="Text Box 55">
                <a:extLst>
                  <a:ext uri="{FF2B5EF4-FFF2-40B4-BE49-F238E27FC236}">
                    <a16:creationId xmlns:a16="http://schemas.microsoft.com/office/drawing/2014/main" id="{AE6AD1EC-B6B7-B610-D503-955D568B5E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329"/>
                <a:ext cx="464" cy="2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2n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  <a:sym typeface="Symbol" pitchFamily="18" charset="2"/>
                  </a:rPr>
                  <a:t>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51" name="Text Box 56">
                <a:extLst>
                  <a:ext uri="{FF2B5EF4-FFF2-40B4-BE49-F238E27FC236}">
                    <a16:creationId xmlns:a16="http://schemas.microsoft.com/office/drawing/2014/main" id="{65ED6602-147F-4F65-F111-DDE238A0B0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1" y="337"/>
                <a:ext cx="465" cy="2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2n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  <a:sym typeface="Symbol" pitchFamily="18" charset="2"/>
                  </a:rPr>
                  <a:t>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2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52" name="Text Box 57">
                <a:extLst>
                  <a:ext uri="{FF2B5EF4-FFF2-40B4-BE49-F238E27FC236}">
                    <a16:creationId xmlns:a16="http://schemas.microsoft.com/office/drawing/2014/main" id="{F1510F3C-2CAA-7705-C313-516B9D37CD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8" y="329"/>
                <a:ext cx="465" cy="2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2n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  <a:sym typeface="Symbol" pitchFamily="18" charset="2"/>
                  </a:rPr>
                  <a:t>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3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53" name="Text Box 58">
                <a:extLst>
                  <a:ext uri="{FF2B5EF4-FFF2-40B4-BE49-F238E27FC236}">
                    <a16:creationId xmlns:a16="http://schemas.microsoft.com/office/drawing/2014/main" id="{B249E27E-F822-F79D-C16B-49A64B299C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55" y="358"/>
                <a:ext cx="250" cy="2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54" name="Text Box 59">
                <a:extLst>
                  <a:ext uri="{FF2B5EF4-FFF2-40B4-BE49-F238E27FC236}">
                    <a16:creationId xmlns:a16="http://schemas.microsoft.com/office/drawing/2014/main" id="{01D1D636-1BBF-091C-F4DB-B82CD72152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7" y="349"/>
                <a:ext cx="250" cy="2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55" name="Text Box 25">
              <a:extLst>
                <a:ext uri="{FF2B5EF4-FFF2-40B4-BE49-F238E27FC236}">
                  <a16:creationId xmlns:a16="http://schemas.microsoft.com/office/drawing/2014/main" id="{AFB3C26D-1B1F-73E4-5349-5B911CC142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8089" y="4132264"/>
              <a:ext cx="5716587" cy="573087"/>
            </a:xfrm>
            <a:prstGeom prst="rect">
              <a:avLst/>
            </a:prstGeom>
            <a:solidFill>
              <a:srgbClr val="FFCC00"/>
            </a:solidFill>
            <a:ln w="19050" cmpd="sng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n×n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乘法阵列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0CD6F16C-AECF-74A1-D9DE-20619C0784A2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1677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1098139" cy="1563692"/>
            <a:chOff x="1887176" y="1780605"/>
            <a:chExt cx="2671982" cy="68394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位数值的补码乘法器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最高位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位为符号位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822511" cy="2541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补码乘法的运算方法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C7EED950-4377-025A-CB23-1307444ADC29}"/>
              </a:ext>
            </a:extLst>
          </p:cNvPr>
          <p:cNvGrpSpPr/>
          <p:nvPr/>
        </p:nvGrpSpPr>
        <p:grpSpPr>
          <a:xfrm>
            <a:off x="2994087" y="2306326"/>
            <a:ext cx="7859037" cy="4319588"/>
            <a:chOff x="1874971" y="1360977"/>
            <a:chExt cx="7859037" cy="4319588"/>
          </a:xfrm>
        </p:grpSpPr>
        <p:sp>
          <p:nvSpPr>
            <p:cNvPr id="42" name="Line 5">
              <a:extLst>
                <a:ext uri="{FF2B5EF4-FFF2-40B4-BE49-F238E27FC236}">
                  <a16:creationId xmlns:a16="http://schemas.microsoft.com/office/drawing/2014/main" id="{A41AE95C-3A6F-16FD-CBFE-CC1726D6AEE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8027093" y="2594803"/>
              <a:ext cx="0" cy="367578"/>
            </a:xfrm>
            <a:prstGeom prst="line">
              <a:avLst/>
            </a:prstGeom>
            <a:noFill/>
            <a:ln w="19050">
              <a:solidFill>
                <a:srgbClr val="D4184B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57" name="Text Box 7">
              <a:extLst>
                <a:ext uri="{FF2B5EF4-FFF2-40B4-BE49-F238E27FC236}">
                  <a16:creationId xmlns:a16="http://schemas.microsoft.com/office/drawing/2014/main" id="{338C556D-4020-1215-A128-861E13E0E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9485" y="1360977"/>
              <a:ext cx="3951436" cy="363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marL="342900" indent="-342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b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f</a:t>
              </a:r>
              <a:r>
                <a:rPr lang="zh-CN" altLang="en-US" sz="2000" b="1" dirty="0">
                  <a:solidFill>
                    <a:srgbClr val="ED7D31"/>
                  </a:solidFill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 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 b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n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  <a:sym typeface="Symbol" panose="05050102010706020507" pitchFamily="18" charset="2"/>
                </a:rPr>
                <a:t>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1 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…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 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b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 b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0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grpSp>
          <p:nvGrpSpPr>
            <p:cNvPr id="58" name="Group 9">
              <a:extLst>
                <a:ext uri="{FF2B5EF4-FFF2-40B4-BE49-F238E27FC236}">
                  <a16:creationId xmlns:a16="http://schemas.microsoft.com/office/drawing/2014/main" id="{DD85369F-DE5A-5E23-C88D-CE64B27255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07196" y="2519853"/>
              <a:ext cx="3517900" cy="516519"/>
              <a:chOff x="23" y="0"/>
              <a:chExt cx="2216" cy="231"/>
            </a:xfrm>
          </p:grpSpPr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858B5C35-7AA6-D12F-7BBA-8222020A1E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" y="0"/>
                <a:ext cx="0" cy="2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60" name="Line 13">
                <a:extLst>
                  <a:ext uri="{FF2B5EF4-FFF2-40B4-BE49-F238E27FC236}">
                    <a16:creationId xmlns:a16="http://schemas.microsoft.com/office/drawing/2014/main" id="{DA6EBC3F-386E-8C28-8FA1-9CD1CC6011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5" y="0"/>
                <a:ext cx="0" cy="2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61" name="Line 16">
                <a:extLst>
                  <a:ext uri="{FF2B5EF4-FFF2-40B4-BE49-F238E27FC236}">
                    <a16:creationId xmlns:a16="http://schemas.microsoft.com/office/drawing/2014/main" id="{1B973554-82DC-4F6D-B5CF-103E0E6C7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6" y="0"/>
                <a:ext cx="0" cy="2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62" name="Line 19">
                <a:extLst>
                  <a:ext uri="{FF2B5EF4-FFF2-40B4-BE49-F238E27FC236}">
                    <a16:creationId xmlns:a16="http://schemas.microsoft.com/office/drawing/2014/main" id="{7FFDF525-829F-25B8-5BFC-469DCE0F53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6" y="2"/>
                <a:ext cx="0" cy="2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63" name="Line 22">
                <a:extLst>
                  <a:ext uri="{FF2B5EF4-FFF2-40B4-BE49-F238E27FC236}">
                    <a16:creationId xmlns:a16="http://schemas.microsoft.com/office/drawing/2014/main" id="{EA83B7C9-7C95-4828-C450-A7C9AEE0E9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8" y="2"/>
                <a:ext cx="0" cy="2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64" name="Line 25">
                <a:extLst>
                  <a:ext uri="{FF2B5EF4-FFF2-40B4-BE49-F238E27FC236}">
                    <a16:creationId xmlns:a16="http://schemas.microsoft.com/office/drawing/2014/main" id="{E142F2F0-8A0C-B66F-71AB-9DC6C33DE8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39" y="2"/>
                <a:ext cx="0" cy="2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p:grpSp>
        <p:grpSp>
          <p:nvGrpSpPr>
            <p:cNvPr id="65" name="Group 28">
              <a:extLst>
                <a:ext uri="{FF2B5EF4-FFF2-40B4-BE49-F238E27FC236}">
                  <a16:creationId xmlns:a16="http://schemas.microsoft.com/office/drawing/2014/main" id="{1959F075-CA88-3F62-3540-EA1BC86E94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99258" y="3446952"/>
              <a:ext cx="3525837" cy="338138"/>
              <a:chOff x="0" y="0"/>
              <a:chExt cx="2723" cy="397"/>
            </a:xfrm>
          </p:grpSpPr>
          <p:sp>
            <p:nvSpPr>
              <p:cNvPr id="66" name="Line 28">
                <a:extLst>
                  <a:ext uri="{FF2B5EF4-FFF2-40B4-BE49-F238E27FC236}">
                    <a16:creationId xmlns:a16="http://schemas.microsoft.com/office/drawing/2014/main" id="{00BE1ECB-0E94-F8CE-DFE9-0119D8C054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0" y="0"/>
                <a:ext cx="0" cy="39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67" name="Line 29">
                <a:extLst>
                  <a:ext uri="{FF2B5EF4-FFF2-40B4-BE49-F238E27FC236}">
                    <a16:creationId xmlns:a16="http://schemas.microsoft.com/office/drawing/2014/main" id="{F1537538-E95D-72C2-03E6-CA9083908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7" y="0"/>
                <a:ext cx="0" cy="39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68" name="Line 30">
                <a:extLst>
                  <a:ext uri="{FF2B5EF4-FFF2-40B4-BE49-F238E27FC236}">
                    <a16:creationId xmlns:a16="http://schemas.microsoft.com/office/drawing/2014/main" id="{1F9A8E83-9D27-7259-7F11-ACC2CE532A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5" y="0"/>
                <a:ext cx="0" cy="39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69" name="Line 31">
                <a:extLst>
                  <a:ext uri="{FF2B5EF4-FFF2-40B4-BE49-F238E27FC236}">
                    <a16:creationId xmlns:a16="http://schemas.microsoft.com/office/drawing/2014/main" id="{7EEB9E3E-35B1-EDBC-BF8F-E4327017B5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34" y="0"/>
                <a:ext cx="0" cy="39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70" name="Line 32">
                <a:extLst>
                  <a:ext uri="{FF2B5EF4-FFF2-40B4-BE49-F238E27FC236}">
                    <a16:creationId xmlns:a16="http://schemas.microsoft.com/office/drawing/2014/main" id="{3562EBD5-BCD6-0214-9B7E-2D94DD7B99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23" y="0"/>
                <a:ext cx="0" cy="39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p:grpSp>
        <p:sp>
          <p:nvSpPr>
            <p:cNvPr id="71" name="Text Box 33">
              <a:extLst>
                <a:ext uri="{FF2B5EF4-FFF2-40B4-BE49-F238E27FC236}">
                  <a16:creationId xmlns:a16="http://schemas.microsoft.com/office/drawing/2014/main" id="{F7FF60E8-3C27-EE99-9FDF-DEF3E70394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1294" y="3788266"/>
              <a:ext cx="3911600" cy="401637"/>
            </a:xfrm>
            <a:prstGeom prst="rect">
              <a:avLst/>
            </a:prstGeom>
            <a:solidFill>
              <a:srgbClr val="99FFCC"/>
            </a:solidFill>
            <a:ln w="19050" cmpd="sng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0" anchor="ctr" anchorCtr="1"/>
            <a:lstStyle/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乘法阵列（同前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n×n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阵列）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72" name="Group 35">
              <a:extLst>
                <a:ext uri="{FF2B5EF4-FFF2-40B4-BE49-F238E27FC236}">
                  <a16:creationId xmlns:a16="http://schemas.microsoft.com/office/drawing/2014/main" id="{7CF83A90-D74B-2028-B94D-D6C87A5FAD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99258" y="4202602"/>
              <a:ext cx="3519487" cy="547690"/>
              <a:chOff x="18" y="0"/>
              <a:chExt cx="2217" cy="217"/>
            </a:xfrm>
          </p:grpSpPr>
          <p:sp>
            <p:nvSpPr>
              <p:cNvPr id="73" name="Text Box 35">
                <a:extLst>
                  <a:ext uri="{FF2B5EF4-FFF2-40B4-BE49-F238E27FC236}">
                    <a16:creationId xmlns:a16="http://schemas.microsoft.com/office/drawing/2014/main" id="{D1BB34B2-BABF-F447-6751-8B9FF77A5C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2" y="41"/>
                <a:ext cx="666" cy="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…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grpSp>
            <p:nvGrpSpPr>
              <p:cNvPr id="74" name="Group 41">
                <a:extLst>
                  <a:ext uri="{FF2B5EF4-FFF2-40B4-BE49-F238E27FC236}">
                    <a16:creationId xmlns:a16="http://schemas.microsoft.com/office/drawing/2014/main" id="{42872B44-1BCA-7FB7-80D6-2F35E513E4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" y="0"/>
                <a:ext cx="2217" cy="144"/>
                <a:chOff x="0" y="0"/>
                <a:chExt cx="2718" cy="290"/>
              </a:xfrm>
            </p:grpSpPr>
            <p:sp>
              <p:nvSpPr>
                <p:cNvPr id="75" name="Line 41">
                  <a:extLst>
                    <a:ext uri="{FF2B5EF4-FFF2-40B4-BE49-F238E27FC236}">
                      <a16:creationId xmlns:a16="http://schemas.microsoft.com/office/drawing/2014/main" id="{692F7BBA-9236-F1F4-6B8F-BFB5610785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0" y="0"/>
                  <a:ext cx="0" cy="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76" name="Line 42">
                  <a:extLst>
                    <a:ext uri="{FF2B5EF4-FFF2-40B4-BE49-F238E27FC236}">
                      <a16:creationId xmlns:a16="http://schemas.microsoft.com/office/drawing/2014/main" id="{BC25514A-F550-98F9-B300-60A2D647F9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532" y="7"/>
                  <a:ext cx="0" cy="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77" name="Line 43">
                  <a:extLst>
                    <a:ext uri="{FF2B5EF4-FFF2-40B4-BE49-F238E27FC236}">
                      <a16:creationId xmlns:a16="http://schemas.microsoft.com/office/drawing/2014/main" id="{AAE26882-E1C4-9530-6C41-3EA171E064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18" y="7"/>
                  <a:ext cx="0" cy="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78" name="Line 44">
                  <a:extLst>
                    <a:ext uri="{FF2B5EF4-FFF2-40B4-BE49-F238E27FC236}">
                      <a16:creationId xmlns:a16="http://schemas.microsoft.com/office/drawing/2014/main" id="{16C2B909-BD6B-EFC9-0472-1B4B4DA160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8" y="0"/>
                  <a:ext cx="0" cy="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79" name="Line 45">
                  <a:extLst>
                    <a:ext uri="{FF2B5EF4-FFF2-40B4-BE49-F238E27FC236}">
                      <a16:creationId xmlns:a16="http://schemas.microsoft.com/office/drawing/2014/main" id="{0800F8FC-9D2B-7107-F815-88E67CEB96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57" y="0"/>
                  <a:ext cx="0" cy="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</p:grpSp>
        </p:grpSp>
        <p:sp>
          <p:nvSpPr>
            <p:cNvPr id="80" name="Text Box 47">
              <a:extLst>
                <a:ext uri="{FF2B5EF4-FFF2-40B4-BE49-F238E27FC236}">
                  <a16:creationId xmlns:a16="http://schemas.microsoft.com/office/drawing/2014/main" id="{D9F5F09E-BC40-8857-9C7F-4475789ACB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1294" y="4593127"/>
              <a:ext cx="3911600" cy="401638"/>
            </a:xfrm>
            <a:prstGeom prst="rect">
              <a:avLst/>
            </a:prstGeom>
            <a:solidFill>
              <a:srgbClr val="00CCFF"/>
            </a:solidFill>
            <a:ln w="19050" cmpd="sng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0" anchor="ctr" anchorCtr="1"/>
            <a:lstStyle/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2n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位求补器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1" name="Freeform 62">
              <a:extLst>
                <a:ext uri="{FF2B5EF4-FFF2-40B4-BE49-F238E27FC236}">
                  <a16:creationId xmlns:a16="http://schemas.microsoft.com/office/drawing/2014/main" id="{7F7A02E2-3A3D-0BDA-CD44-66EB632F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6320" y="1741977"/>
              <a:ext cx="2543175" cy="2770188"/>
            </a:xfrm>
            <a:custGeom>
              <a:avLst/>
              <a:gdLst>
                <a:gd name="T0" fmla="*/ 2147483646 w 1905"/>
                <a:gd name="T1" fmla="*/ 0 h 2505"/>
                <a:gd name="T2" fmla="*/ 2147483646 w 1905"/>
                <a:gd name="T3" fmla="*/ 2147483646 h 2505"/>
                <a:gd name="T4" fmla="*/ 0 w 1905"/>
                <a:gd name="T5" fmla="*/ 2147483646 h 2505"/>
                <a:gd name="T6" fmla="*/ 0 w 1905"/>
                <a:gd name="T7" fmla="*/ 2147483646 h 25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05"/>
                <a:gd name="T13" fmla="*/ 0 h 2505"/>
                <a:gd name="T14" fmla="*/ 1905 w 1905"/>
                <a:gd name="T15" fmla="*/ 2505 h 25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05" h="2505">
                  <a:moveTo>
                    <a:pt x="1905" y="0"/>
                  </a:moveTo>
                  <a:lnTo>
                    <a:pt x="1905" y="855"/>
                  </a:lnTo>
                  <a:lnTo>
                    <a:pt x="0" y="855"/>
                  </a:lnTo>
                  <a:lnTo>
                    <a:pt x="0" y="2505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2" name="Freeform 63">
              <a:extLst>
                <a:ext uri="{FF2B5EF4-FFF2-40B4-BE49-F238E27FC236}">
                  <a16:creationId xmlns:a16="http://schemas.microsoft.com/office/drawing/2014/main" id="{3BEC6065-A6FA-7DE4-C2E1-60C4C4863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119" y="2310302"/>
              <a:ext cx="646114" cy="2135188"/>
            </a:xfrm>
            <a:custGeom>
              <a:avLst/>
              <a:gdLst>
                <a:gd name="T0" fmla="*/ 2147483646 w 352"/>
                <a:gd name="T1" fmla="*/ 0 h 1950"/>
                <a:gd name="T2" fmla="*/ 0 w 352"/>
                <a:gd name="T3" fmla="*/ 0 h 1950"/>
                <a:gd name="T4" fmla="*/ 0 w 352"/>
                <a:gd name="T5" fmla="*/ 2147483646 h 1950"/>
                <a:gd name="T6" fmla="*/ 0 60000 65536"/>
                <a:gd name="T7" fmla="*/ 0 60000 65536"/>
                <a:gd name="T8" fmla="*/ 0 60000 65536"/>
                <a:gd name="T9" fmla="*/ 0 w 352"/>
                <a:gd name="T10" fmla="*/ 0 h 1950"/>
                <a:gd name="T11" fmla="*/ 352 w 352"/>
                <a:gd name="T12" fmla="*/ 1950 h 195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2" h="1950">
                  <a:moveTo>
                    <a:pt x="352" y="0"/>
                  </a:moveTo>
                  <a:lnTo>
                    <a:pt x="0" y="0"/>
                  </a:lnTo>
                  <a:lnTo>
                    <a:pt x="0" y="195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grpSp>
          <p:nvGrpSpPr>
            <p:cNvPr id="83" name="Group 65">
              <a:extLst>
                <a:ext uri="{FF2B5EF4-FFF2-40B4-BE49-F238E27FC236}">
                  <a16:creationId xmlns:a16="http://schemas.microsoft.com/office/drawing/2014/main" id="{C2B974CC-19D2-657B-FF42-19F92564A4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76958" y="1732453"/>
              <a:ext cx="80962" cy="620713"/>
              <a:chOff x="0" y="0"/>
              <a:chExt cx="51" cy="391"/>
            </a:xfrm>
          </p:grpSpPr>
          <p:sp>
            <p:nvSpPr>
              <p:cNvPr id="84" name="Oval 66">
                <a:extLst>
                  <a:ext uri="{FF2B5EF4-FFF2-40B4-BE49-F238E27FC236}">
                    <a16:creationId xmlns:a16="http://schemas.microsoft.com/office/drawing/2014/main" id="{0C802E46-58BE-21C3-9E03-A7578BECEB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40"/>
                <a:ext cx="51" cy="51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5" name="Line 67">
                <a:extLst>
                  <a:ext uri="{FF2B5EF4-FFF2-40B4-BE49-F238E27FC236}">
                    <a16:creationId xmlns:a16="http://schemas.microsoft.com/office/drawing/2014/main" id="{D6FDFD6F-0A6E-F16F-B096-3846D715D9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" y="0"/>
                <a:ext cx="0" cy="35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p:grpSp>
        <p:sp>
          <p:nvSpPr>
            <p:cNvPr id="86" name="Line 69">
              <a:extLst>
                <a:ext uri="{FF2B5EF4-FFF2-40B4-BE49-F238E27FC236}">
                  <a16:creationId xmlns:a16="http://schemas.microsoft.com/office/drawing/2014/main" id="{A30C6355-914B-E325-87B8-08AE1FBADFB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3618642" y="4572905"/>
              <a:ext cx="0" cy="5357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7" name="Text Box 71">
              <a:extLst>
                <a:ext uri="{FF2B5EF4-FFF2-40B4-BE49-F238E27FC236}">
                  <a16:creationId xmlns:a16="http://schemas.microsoft.com/office/drawing/2014/main" id="{F7C0BD02-128C-F782-5541-07E0F7494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6358" y="2668606"/>
              <a:ext cx="1414463" cy="246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342900" marR="0" lvl="0" indent="-342900" algn="just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数值同原码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8" name="Line 73">
              <a:extLst>
                <a:ext uri="{FF2B5EF4-FFF2-40B4-BE49-F238E27FC236}">
                  <a16:creationId xmlns:a16="http://schemas.microsoft.com/office/drawing/2014/main" id="{BF2F61F2-A9B8-65FD-08F2-6699C529417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8013983" y="3440529"/>
              <a:ext cx="0" cy="393801"/>
            </a:xfrm>
            <a:prstGeom prst="line">
              <a:avLst/>
            </a:prstGeom>
            <a:noFill/>
            <a:ln w="19050">
              <a:solidFill>
                <a:srgbClr val="D4184B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" name="Text Box 75">
              <a:extLst>
                <a:ext uri="{FF2B5EF4-FFF2-40B4-BE49-F238E27FC236}">
                  <a16:creationId xmlns:a16="http://schemas.microsoft.com/office/drawing/2014/main" id="{318066ED-B0DD-D58D-2228-8F2FA3CE33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90233" y="3505690"/>
              <a:ext cx="1127125" cy="303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342900" marR="0" lvl="0" indent="-342900" algn="just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相加数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Line 77">
              <a:extLst>
                <a:ext uri="{FF2B5EF4-FFF2-40B4-BE49-F238E27FC236}">
                  <a16:creationId xmlns:a16="http://schemas.microsoft.com/office/drawing/2014/main" id="{58F76E04-A2A9-650C-EA90-B96CB1950AC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8017568" y="4202516"/>
              <a:ext cx="0" cy="367578"/>
            </a:xfrm>
            <a:prstGeom prst="line">
              <a:avLst/>
            </a:prstGeom>
            <a:noFill/>
            <a:ln w="19050">
              <a:solidFill>
                <a:srgbClr val="D4184B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" name="Text Box 79">
              <a:extLst>
                <a:ext uri="{FF2B5EF4-FFF2-40B4-BE49-F238E27FC236}">
                  <a16:creationId xmlns:a16="http://schemas.microsoft.com/office/drawing/2014/main" id="{EB2E550A-B603-2EF7-21B7-C1CCE24D0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90232" y="4208953"/>
              <a:ext cx="1414462" cy="411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342900" marR="0" lvl="0" indent="-342900" algn="just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积绝对值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92" name="Group 81">
              <a:extLst>
                <a:ext uri="{FF2B5EF4-FFF2-40B4-BE49-F238E27FC236}">
                  <a16:creationId xmlns:a16="http://schemas.microsoft.com/office/drawing/2014/main" id="{E20FBCF1-3EFF-4142-232F-5538C6B0BE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6532" y="5388465"/>
              <a:ext cx="3884612" cy="292100"/>
              <a:chOff x="0" y="0"/>
              <a:chExt cx="2447" cy="184"/>
            </a:xfrm>
          </p:grpSpPr>
          <p:sp>
            <p:nvSpPr>
              <p:cNvPr id="93" name="Text Box 81">
                <a:extLst>
                  <a:ext uri="{FF2B5EF4-FFF2-40B4-BE49-F238E27FC236}">
                    <a16:creationId xmlns:a16="http://schemas.microsoft.com/office/drawing/2014/main" id="{6419A4FC-F3E8-85EA-285D-67B60DBF1E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380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黑体" panose="02010609060101010101" pitchFamily="49" charset="-122"/>
                    <a:cs typeface="Courier New" panose="02070309020205020404" pitchFamily="49" charset="0"/>
                  </a:rPr>
                  <a:t>P</a:t>
                </a:r>
                <a:r>
                  <a:rPr kumimoji="0" lang="en-US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黑体" panose="02010609060101010101" pitchFamily="49" charset="-122"/>
                    <a:cs typeface="Courier New" panose="02070309020205020404" pitchFamily="49" charset="0"/>
                  </a:rPr>
                  <a:t>2n</a:t>
                </a:r>
                <a:r>
                  <a:rPr kumimoji="0" lang="en-US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黑体" panose="02010609060101010101" pitchFamily="49" charset="-122"/>
                    <a:cs typeface="Courier New" panose="02070309020205020404" pitchFamily="49" charset="0"/>
                    <a:sym typeface="Symbol" pitchFamily="18" charset="2"/>
                  </a:rPr>
                  <a:t></a:t>
                </a:r>
                <a:r>
                  <a:rPr kumimoji="0" lang="en-US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黑体" panose="02010609060101010101" pitchFamily="49" charset="-122"/>
                    <a:cs typeface="Courier New" panose="02070309020205020404" pitchFamily="49" charset="0"/>
                  </a:rPr>
                  <a:t>1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94" name="Text Box 82">
                <a:extLst>
                  <a:ext uri="{FF2B5EF4-FFF2-40B4-BE49-F238E27FC236}">
                    <a16:creationId xmlns:a16="http://schemas.microsoft.com/office/drawing/2014/main" id="{777954FD-BF98-8E70-C31B-CEA1795751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1" y="0"/>
                <a:ext cx="187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黑体" panose="02010609060101010101" pitchFamily="49" charset="-122"/>
                    <a:cs typeface="Courier New" panose="02070309020205020404" pitchFamily="49" charset="0"/>
                  </a:rPr>
                  <a:t>P</a:t>
                </a:r>
                <a:r>
                  <a:rPr kumimoji="0" lang="en-US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黑体" panose="02010609060101010101" pitchFamily="49" charset="-122"/>
                    <a:cs typeface="Courier New" panose="02070309020205020404" pitchFamily="49" charset="0"/>
                  </a:rPr>
                  <a:t>1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95" name="Text Box 83">
                <a:extLst>
                  <a:ext uri="{FF2B5EF4-FFF2-40B4-BE49-F238E27FC236}">
                    <a16:creationId xmlns:a16="http://schemas.microsoft.com/office/drawing/2014/main" id="{2C541132-646B-28AB-5E68-76618C0EF2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0" y="0"/>
                <a:ext cx="187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黑体" panose="02010609060101010101" pitchFamily="49" charset="-122"/>
                    <a:cs typeface="Courier New" panose="02070309020205020404" pitchFamily="49" charset="0"/>
                  </a:rPr>
                  <a:t>P</a:t>
                </a:r>
                <a:r>
                  <a:rPr kumimoji="0" lang="en-US" sz="2000" b="1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黑体" panose="02010609060101010101" pitchFamily="49" charset="-122"/>
                    <a:cs typeface="Courier New" panose="02070309020205020404" pitchFamily="49" charset="0"/>
                  </a:rPr>
                  <a:t>0</a:t>
                </a:r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96" name="Text Box 84">
              <a:extLst>
                <a:ext uri="{FF2B5EF4-FFF2-40B4-BE49-F238E27FC236}">
                  <a16:creationId xmlns:a16="http://schemas.microsoft.com/office/drawing/2014/main" id="{BCDF15E2-445D-8F9A-6C70-88B64A8D39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5520" y="5360683"/>
              <a:ext cx="1868488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342900" marR="0" lvl="0" indent="-342900" algn="just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补码乘积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7" name="Rectangle 85">
              <a:extLst>
                <a:ext uri="{FF2B5EF4-FFF2-40B4-BE49-F238E27FC236}">
                  <a16:creationId xmlns:a16="http://schemas.microsoft.com/office/drawing/2014/main" id="{CCA7FA98-C1FC-7974-508F-62EAC47E8F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06289" y="4176409"/>
              <a:ext cx="296862" cy="466725"/>
            </a:xfrm>
            <a:prstGeom prst="rect">
              <a:avLst/>
            </a:prstGeom>
            <a:solidFill>
              <a:srgbClr val="FFCC00"/>
            </a:solidFill>
            <a:ln w="19050" cmpd="sng">
              <a:solidFill>
                <a:schemeClr val="tx1"/>
              </a:solidFill>
              <a:miter lim="800000"/>
              <a:headEnd/>
              <a:tailEnd/>
            </a:ln>
            <a:effectLst>
              <a:outerShdw dist="89803" dir="2700000" algn="ctr" rotWithShape="0">
                <a:schemeClr val="accent1">
                  <a:alpha val="50000"/>
                </a:schemeClr>
              </a:outerShdw>
            </a:effectLst>
          </p:spPr>
          <p:txBody>
            <a:bodyPr rot="10800000" vert="eaVert" anchor="ctr" anchorCtr="1"/>
            <a:lstStyle/>
            <a:p>
              <a:pPr marL="342900" marR="0" lvl="0" indent="-342900" algn="l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=1</a:t>
              </a:r>
            </a:p>
          </p:txBody>
        </p:sp>
        <p:grpSp>
          <p:nvGrpSpPr>
            <p:cNvPr id="98" name="Group 87">
              <a:extLst>
                <a:ext uri="{FF2B5EF4-FFF2-40B4-BE49-F238E27FC236}">
                  <a16:creationId xmlns:a16="http://schemas.microsoft.com/office/drawing/2014/main" id="{04E6DC3C-801F-164F-0E92-DCFCB7693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99258" y="5001115"/>
              <a:ext cx="3519487" cy="546138"/>
              <a:chOff x="18" y="0"/>
              <a:chExt cx="2217" cy="219"/>
            </a:xfrm>
          </p:grpSpPr>
          <p:sp>
            <p:nvSpPr>
              <p:cNvPr id="99" name="Text Box 87">
                <a:extLst>
                  <a:ext uri="{FF2B5EF4-FFF2-40B4-BE49-F238E27FC236}">
                    <a16:creationId xmlns:a16="http://schemas.microsoft.com/office/drawing/2014/main" id="{6372B32E-6405-DF2A-6251-12CFCBF85F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2" y="41"/>
                <a:ext cx="666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…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grpSp>
            <p:nvGrpSpPr>
              <p:cNvPr id="100" name="Group 93">
                <a:extLst>
                  <a:ext uri="{FF2B5EF4-FFF2-40B4-BE49-F238E27FC236}">
                    <a16:creationId xmlns:a16="http://schemas.microsoft.com/office/drawing/2014/main" id="{F45C6F89-4841-3823-0FC1-976E1ECEA9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" y="0"/>
                <a:ext cx="2217" cy="144"/>
                <a:chOff x="0" y="0"/>
                <a:chExt cx="2718" cy="290"/>
              </a:xfrm>
            </p:grpSpPr>
            <p:sp>
              <p:nvSpPr>
                <p:cNvPr id="101" name="Line 93">
                  <a:extLst>
                    <a:ext uri="{FF2B5EF4-FFF2-40B4-BE49-F238E27FC236}">
                      <a16:creationId xmlns:a16="http://schemas.microsoft.com/office/drawing/2014/main" id="{CD5EBAF6-8F28-A6E4-FEAB-2253D3FEEA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0" y="0"/>
                  <a:ext cx="0" cy="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102" name="Line 94">
                  <a:extLst>
                    <a:ext uri="{FF2B5EF4-FFF2-40B4-BE49-F238E27FC236}">
                      <a16:creationId xmlns:a16="http://schemas.microsoft.com/office/drawing/2014/main" id="{A3996350-AE08-48A8-EEE0-434F73CC38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532" y="7"/>
                  <a:ext cx="0" cy="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103" name="Line 95">
                  <a:extLst>
                    <a:ext uri="{FF2B5EF4-FFF2-40B4-BE49-F238E27FC236}">
                      <a16:creationId xmlns:a16="http://schemas.microsoft.com/office/drawing/2014/main" id="{91079CE1-5BDE-3B26-456E-CB9012A896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18" y="7"/>
                  <a:ext cx="0" cy="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104" name="Line 96">
                  <a:extLst>
                    <a:ext uri="{FF2B5EF4-FFF2-40B4-BE49-F238E27FC236}">
                      <a16:creationId xmlns:a16="http://schemas.microsoft.com/office/drawing/2014/main" id="{B0A6F17D-8CCC-F57B-C77A-EF16DFA225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8" y="0"/>
                  <a:ext cx="0" cy="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105" name="Line 97">
                  <a:extLst>
                    <a:ext uri="{FF2B5EF4-FFF2-40B4-BE49-F238E27FC236}">
                      <a16:creationId xmlns:a16="http://schemas.microsoft.com/office/drawing/2014/main" id="{D913229B-5443-C643-7AE3-66A1E49AFB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57" y="0"/>
                  <a:ext cx="0" cy="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</p:grpSp>
        </p:grpSp>
        <p:grpSp>
          <p:nvGrpSpPr>
            <p:cNvPr id="107" name="Group 101">
              <a:extLst>
                <a:ext uri="{FF2B5EF4-FFF2-40B4-BE49-F238E27FC236}">
                  <a16:creationId xmlns:a16="http://schemas.microsoft.com/office/drawing/2014/main" id="{7185557F-56B2-B285-2179-5AFCB572A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1044" y="4564552"/>
              <a:ext cx="374650" cy="1106488"/>
              <a:chOff x="0" y="0"/>
              <a:chExt cx="236" cy="697"/>
            </a:xfrm>
          </p:grpSpPr>
          <p:sp>
            <p:nvSpPr>
              <p:cNvPr id="109" name="Line 101">
                <a:extLst>
                  <a:ext uri="{FF2B5EF4-FFF2-40B4-BE49-F238E27FC236}">
                    <a16:creationId xmlns:a16="http://schemas.microsoft.com/office/drawing/2014/main" id="{11CECEF4-DACA-1C2C-ABDD-57D99E38CE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" y="0"/>
                <a:ext cx="0" cy="48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10" name="Text Box 103">
                <a:extLst>
                  <a:ext uri="{FF2B5EF4-FFF2-40B4-BE49-F238E27FC236}">
                    <a16:creationId xmlns:a16="http://schemas.microsoft.com/office/drawing/2014/main" id="{86158771-8738-DA3B-E85D-D269DD35FC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519"/>
                <a:ext cx="236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黑体" panose="02010609060101010101" pitchFamily="49" charset="-122"/>
                    <a:cs typeface="Courier New" panose="02070309020205020404" pitchFamily="49" charset="0"/>
                  </a:rPr>
                  <a:t>P</a:t>
                </a:r>
                <a:r>
                  <a:rPr kumimoji="0" lang="en-US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黑体" panose="02010609060101010101" pitchFamily="49" charset="-122"/>
                    <a:cs typeface="Courier New" panose="02070309020205020404" pitchFamily="49" charset="0"/>
                  </a:rPr>
                  <a:t>f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11" name="Text Box 105">
              <a:extLst>
                <a:ext uri="{FF2B5EF4-FFF2-40B4-BE49-F238E27FC236}">
                  <a16:creationId xmlns:a16="http://schemas.microsoft.com/office/drawing/2014/main" id="{AD991471-227E-BD86-34BA-4000B2EE6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4971" y="1360977"/>
              <a:ext cx="3600400" cy="363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marL="342900" indent="-342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         </a:t>
              </a: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a</a:t>
              </a:r>
              <a:r>
                <a:rPr kumimoji="0" lang="en-US" altLang="zh-CN" sz="2000" b="1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f</a:t>
              </a:r>
              <a:r>
                <a:rPr lang="zh-CN" altLang="en-US" sz="2000" b="1" dirty="0">
                  <a:solidFill>
                    <a:prstClr val="black"/>
                  </a:solidFill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 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 a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n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  <a:sym typeface="Symbol" panose="05050102010706020507" pitchFamily="18" charset="2"/>
                </a:rPr>
                <a:t>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1 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… a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1 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a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0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112" name="Line 106">
              <a:extLst>
                <a:ext uri="{FF2B5EF4-FFF2-40B4-BE49-F238E27FC236}">
                  <a16:creationId xmlns:a16="http://schemas.microsoft.com/office/drawing/2014/main" id="{CDE6993D-86FA-77A4-EB26-D2BFCE7E7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02669" y="2330940"/>
              <a:ext cx="28733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13" name="Text Box 107">
              <a:extLst>
                <a:ext uri="{FF2B5EF4-FFF2-40B4-BE49-F238E27FC236}">
                  <a16:creationId xmlns:a16="http://schemas.microsoft.com/office/drawing/2014/main" id="{1EB8F01E-95A4-70E0-5CC5-D5D8B6F3B1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1294" y="3045316"/>
              <a:ext cx="3911600" cy="401637"/>
            </a:xfrm>
            <a:prstGeom prst="rect">
              <a:avLst/>
            </a:prstGeom>
            <a:solidFill>
              <a:srgbClr val="CCFF66"/>
            </a:solidFill>
            <a:ln w="19050" cmpd="sng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0" anchor="ctr" anchorCtr="0"/>
            <a:lstStyle/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相加数产生电路（同前）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47560FC4-857D-DA3C-4064-7BBEF11B2361}"/>
                </a:ext>
              </a:extLst>
            </p:cNvPr>
            <p:cNvGrpSpPr/>
            <p:nvPr/>
          </p:nvGrpSpPr>
          <p:grpSpPr>
            <a:xfrm>
              <a:off x="3891295" y="1721341"/>
              <a:ext cx="3911599" cy="804862"/>
              <a:chOff x="3900820" y="1484785"/>
              <a:chExt cx="3911599" cy="804862"/>
            </a:xfrm>
          </p:grpSpPr>
          <p:grpSp>
            <p:nvGrpSpPr>
              <p:cNvPr id="115" name="Group 55">
                <a:extLst>
                  <a:ext uri="{FF2B5EF4-FFF2-40B4-BE49-F238E27FC236}">
                    <a16:creationId xmlns:a16="http://schemas.microsoft.com/office/drawing/2014/main" id="{7E3365E8-E2C0-E943-2E20-AE02542061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96083" y="1484785"/>
                <a:ext cx="3519487" cy="390525"/>
                <a:chOff x="0" y="0"/>
                <a:chExt cx="2718" cy="283"/>
              </a:xfrm>
            </p:grpSpPr>
            <p:sp>
              <p:nvSpPr>
                <p:cNvPr id="118" name="Line 55">
                  <a:extLst>
                    <a:ext uri="{FF2B5EF4-FFF2-40B4-BE49-F238E27FC236}">
                      <a16:creationId xmlns:a16="http://schemas.microsoft.com/office/drawing/2014/main" id="{24A65DA5-37BB-70A6-3E7B-6DDABFADF6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0" y="0"/>
                  <a:ext cx="0" cy="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119" name="Line 56">
                  <a:extLst>
                    <a:ext uri="{FF2B5EF4-FFF2-40B4-BE49-F238E27FC236}">
                      <a16:creationId xmlns:a16="http://schemas.microsoft.com/office/drawing/2014/main" id="{8AFFF202-E726-4A53-5309-5FE584453F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77" y="0"/>
                  <a:ext cx="0" cy="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120" name="Line 57">
                  <a:extLst>
                    <a:ext uri="{FF2B5EF4-FFF2-40B4-BE49-F238E27FC236}">
                      <a16:creationId xmlns:a16="http://schemas.microsoft.com/office/drawing/2014/main" id="{F727BED1-B1AE-B98F-AA07-AD45D0D658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63" y="0"/>
                  <a:ext cx="0" cy="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121" name="Line 58">
                  <a:extLst>
                    <a:ext uri="{FF2B5EF4-FFF2-40B4-BE49-F238E27FC236}">
                      <a16:creationId xmlns:a16="http://schemas.microsoft.com/office/drawing/2014/main" id="{804BC9C0-A567-7EC2-7FB7-0E71E964BB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855" y="0"/>
                  <a:ext cx="0" cy="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122" name="Line 59">
                  <a:extLst>
                    <a:ext uri="{FF2B5EF4-FFF2-40B4-BE49-F238E27FC236}">
                      <a16:creationId xmlns:a16="http://schemas.microsoft.com/office/drawing/2014/main" id="{051BFC9C-9097-20E7-0A5C-75FAABCC9F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532" y="0"/>
                  <a:ext cx="0" cy="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123" name="Line 60">
                  <a:extLst>
                    <a:ext uri="{FF2B5EF4-FFF2-40B4-BE49-F238E27FC236}">
                      <a16:creationId xmlns:a16="http://schemas.microsoft.com/office/drawing/2014/main" id="{B6AC52F1-B484-DA88-DC2E-DFB81EB836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18" y="0"/>
                  <a:ext cx="0" cy="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</p:grpSp>
          <p:sp>
            <p:nvSpPr>
              <p:cNvPr id="116" name="Text Box 108">
                <a:extLst>
                  <a:ext uri="{FF2B5EF4-FFF2-40B4-BE49-F238E27FC236}">
                    <a16:creationId xmlns:a16="http://schemas.microsoft.com/office/drawing/2014/main" id="{916C8093-2F64-B52B-4166-6E55DCBD69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0820" y="1881660"/>
                <a:ext cx="1501775" cy="407987"/>
              </a:xfrm>
              <a:prstGeom prst="rect">
                <a:avLst/>
              </a:prstGeom>
              <a:solidFill>
                <a:srgbClr val="FFCC00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0" anchor="ctr" anchorCtr="1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n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位求补器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7" name="Text Box 109">
                <a:extLst>
                  <a:ext uri="{FF2B5EF4-FFF2-40B4-BE49-F238E27FC236}">
                    <a16:creationId xmlns:a16="http://schemas.microsoft.com/office/drawing/2014/main" id="{35311059-CBD6-8FB6-364F-1F11DA3E95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09057" y="1881660"/>
                <a:ext cx="1503362" cy="407987"/>
              </a:xfrm>
              <a:prstGeom prst="rect">
                <a:avLst/>
              </a:prstGeom>
              <a:solidFill>
                <a:srgbClr val="FFCC00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0" anchor="ctr" anchorCtr="1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n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位求补器</a:t>
                </a:r>
              </a:p>
            </p:txBody>
          </p:sp>
        </p:grpSp>
      </p:grpSp>
      <p:sp>
        <p:nvSpPr>
          <p:cNvPr id="125" name="矩形 124">
            <a:extLst>
              <a:ext uri="{FF2B5EF4-FFF2-40B4-BE49-F238E27FC236}">
                <a16:creationId xmlns:a16="http://schemas.microsoft.com/office/drawing/2014/main" id="{C32E3DF5-EBCF-BC43-D550-486F6FCAAF26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8861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1098139" cy="1102026"/>
            <a:chOff x="1887176" y="1780605"/>
            <a:chExt cx="2671982" cy="48201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n*(n-1)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个全加器，如何优化？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90896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阵列乘法器的时延优化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E856BD0-1CB1-4985-2F77-23618666C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41" y="2852724"/>
            <a:ext cx="5864521" cy="34563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4D0C53-0A3E-58BA-E85B-AD7EB16B3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975" y="2593338"/>
            <a:ext cx="5714591" cy="371571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CA78CEA-4881-C431-7B99-933140AA5D5B}"/>
              </a:ext>
            </a:extLst>
          </p:cNvPr>
          <p:cNvSpPr/>
          <p:nvPr/>
        </p:nvSpPr>
        <p:spPr>
          <a:xfrm>
            <a:off x="2338438" y="6394719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横向进位阵列乘法器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9A6AE6-9B67-FCE3-16E4-F4C1D598CD72}"/>
              </a:ext>
            </a:extLst>
          </p:cNvPr>
          <p:cNvSpPr/>
          <p:nvPr/>
        </p:nvSpPr>
        <p:spPr>
          <a:xfrm>
            <a:off x="8184695" y="6394719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斜向进位阵列乘法器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1AF331-5889-85F4-7F51-63AD7047075A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399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7"/>
            <a:ext cx="11098139" cy="2487022"/>
            <a:chOff x="1887176" y="1780605"/>
            <a:chExt cx="2671982" cy="108779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n*(n-1)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个全加器，如何优化？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布斯两位乘法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华莱士树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乘法流水线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90896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阵列乘法器的时延优化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365DC9C-779F-8E00-FC05-67428080BA07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2983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96441" y="1194349"/>
            <a:ext cx="11113125" cy="1389214"/>
            <a:chOff x="1883568" y="1637212"/>
            <a:chExt cx="2675590" cy="60762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3568" y="1637212"/>
              <a:ext cx="90896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乘法运算部件实现方法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EC6BA52C-98E6-3AA1-9C17-95E2BCA9D9AD}"/>
              </a:ext>
            </a:extLst>
          </p:cNvPr>
          <p:cNvGrpSpPr/>
          <p:nvPr/>
        </p:nvGrpSpPr>
        <p:grpSpPr>
          <a:xfrm>
            <a:off x="2379143" y="1582984"/>
            <a:ext cx="8592628" cy="5017519"/>
            <a:chOff x="2379143" y="1582984"/>
            <a:chExt cx="8592628" cy="5017519"/>
          </a:xfrm>
        </p:grpSpPr>
        <p:sp>
          <p:nvSpPr>
            <p:cNvPr id="5" name="Rectangle 545">
              <a:extLst>
                <a:ext uri="{FF2B5EF4-FFF2-40B4-BE49-F238E27FC236}">
                  <a16:creationId xmlns:a16="http://schemas.microsoft.com/office/drawing/2014/main" id="{99D1605F-FB46-0E62-53A8-293FF2FF0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6601" y="2487501"/>
              <a:ext cx="3787882" cy="241300"/>
            </a:xfrm>
            <a:prstGeom prst="rect">
              <a:avLst/>
            </a:prstGeom>
            <a:solidFill>
              <a:srgbClr val="FFCC00">
                <a:alpha val="47058"/>
              </a:srgbClr>
            </a:solidFill>
            <a:ln w="28575" cap="rnd">
              <a:noFill/>
              <a:prstDash val="sysDot"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Rectangle 546">
              <a:extLst>
                <a:ext uri="{FF2B5EF4-FFF2-40B4-BE49-F238E27FC236}">
                  <a16:creationId xmlns:a16="http://schemas.microsoft.com/office/drawing/2014/main" id="{B71D0391-C37F-C279-B9D2-507279A2C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8982" y="1625586"/>
              <a:ext cx="4742479" cy="241300"/>
            </a:xfrm>
            <a:prstGeom prst="rect">
              <a:avLst/>
            </a:prstGeom>
            <a:solidFill>
              <a:srgbClr val="FFCC00">
                <a:alpha val="47058"/>
              </a:srgbClr>
            </a:solidFill>
            <a:ln w="28575" cap="rnd">
              <a:noFill/>
              <a:prstDash val="sysDot"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D68AC710-46A3-DB99-71D9-D46EEF1F4BE1}"/>
                </a:ext>
              </a:extLst>
            </p:cNvPr>
            <p:cNvSpPr/>
            <p:nvPr/>
          </p:nvSpPr>
          <p:spPr>
            <a:xfrm>
              <a:off x="3234246" y="5311058"/>
              <a:ext cx="3950458" cy="540933"/>
            </a:xfrm>
            <a:prstGeom prst="roundRect">
              <a:avLst/>
            </a:prstGeom>
            <a:solidFill>
              <a:srgbClr val="CCFF99">
                <a:alpha val="43921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itchFamily="2" charset="2"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9F6327E4-7E4D-2E87-485C-7DF5C169C8F2}"/>
                </a:ext>
              </a:extLst>
            </p:cNvPr>
            <p:cNvSpPr/>
            <p:nvPr/>
          </p:nvSpPr>
          <p:spPr>
            <a:xfrm>
              <a:off x="4065140" y="4464695"/>
              <a:ext cx="3950458" cy="540933"/>
            </a:xfrm>
            <a:prstGeom prst="roundRect">
              <a:avLst/>
            </a:prstGeom>
            <a:solidFill>
              <a:srgbClr val="CCFF99">
                <a:alpha val="43921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itchFamily="2" charset="2"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A3FDB9C8-299C-BE69-5F63-5BB102E17D7E}"/>
                </a:ext>
              </a:extLst>
            </p:cNvPr>
            <p:cNvSpPr/>
            <p:nvPr/>
          </p:nvSpPr>
          <p:spPr>
            <a:xfrm>
              <a:off x="4896034" y="3618332"/>
              <a:ext cx="3950458" cy="540933"/>
            </a:xfrm>
            <a:prstGeom prst="roundRect">
              <a:avLst/>
            </a:prstGeom>
            <a:solidFill>
              <a:srgbClr val="CCFF99">
                <a:alpha val="43921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itchFamily="2" charset="2"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28ED9DF4-A973-128D-3959-44DF3636EFE5}"/>
                </a:ext>
              </a:extLst>
            </p:cNvPr>
            <p:cNvSpPr/>
            <p:nvPr/>
          </p:nvSpPr>
          <p:spPr>
            <a:xfrm>
              <a:off x="5726928" y="2771969"/>
              <a:ext cx="3950458" cy="540933"/>
            </a:xfrm>
            <a:prstGeom prst="roundRect">
              <a:avLst/>
            </a:prstGeom>
            <a:solidFill>
              <a:srgbClr val="CCFF99">
                <a:alpha val="43921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itchFamily="2" charset="2"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11" name="Text Box 3">
              <a:extLst>
                <a:ext uri="{FF2B5EF4-FFF2-40B4-BE49-F238E27FC236}">
                  <a16:creationId xmlns:a16="http://schemas.microsoft.com/office/drawing/2014/main" id="{940E9056-E474-66A6-8885-A960321C2B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19592" y="2466257"/>
              <a:ext cx="76360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12" name="Text Box 4">
              <a:extLst>
                <a:ext uri="{FF2B5EF4-FFF2-40B4-BE49-F238E27FC236}">
                  <a16:creationId xmlns:a16="http://schemas.microsoft.com/office/drawing/2014/main" id="{A12F3752-3DCA-3368-318D-994D36B834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8344" y="2466257"/>
              <a:ext cx="76163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13" name="Text Box 5">
              <a:extLst>
                <a:ext uri="{FF2B5EF4-FFF2-40B4-BE49-F238E27FC236}">
                  <a16:creationId xmlns:a16="http://schemas.microsoft.com/office/drawing/2014/main" id="{1E0D7057-66E9-4999-69A5-42BC120261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44396" y="2466257"/>
              <a:ext cx="76360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14" name="Text Box 6">
              <a:extLst>
                <a:ext uri="{FF2B5EF4-FFF2-40B4-BE49-F238E27FC236}">
                  <a16:creationId xmlns:a16="http://schemas.microsoft.com/office/drawing/2014/main" id="{A77B9CCA-6689-C8E6-F2A9-9D04A34B92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75848" y="2466257"/>
              <a:ext cx="76360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16" name="Text Box 7">
              <a:extLst>
                <a:ext uri="{FF2B5EF4-FFF2-40B4-BE49-F238E27FC236}">
                  <a16:creationId xmlns:a16="http://schemas.microsoft.com/office/drawing/2014/main" id="{651187FD-22FB-7C30-5C81-472543EDBE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7843" y="2466257"/>
              <a:ext cx="76360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17" name="Text Box 9">
              <a:extLst>
                <a:ext uri="{FF2B5EF4-FFF2-40B4-BE49-F238E27FC236}">
                  <a16:creationId xmlns:a16="http://schemas.microsoft.com/office/drawing/2014/main" id="{02462743-E11C-F663-1C9C-E0C054450F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6418" y="3311998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18" name="Text Box 10">
              <a:extLst>
                <a:ext uri="{FF2B5EF4-FFF2-40B4-BE49-F238E27FC236}">
                  <a16:creationId xmlns:a16="http://schemas.microsoft.com/office/drawing/2014/main" id="{743ACA48-B0C5-547A-E365-0783978F66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19592" y="3311998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19" name="Text Box 11">
              <a:extLst>
                <a:ext uri="{FF2B5EF4-FFF2-40B4-BE49-F238E27FC236}">
                  <a16:creationId xmlns:a16="http://schemas.microsoft.com/office/drawing/2014/main" id="{89C35B06-9531-07F6-03FA-76AA8C3791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8344" y="3311998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1" name="Text Box 12">
              <a:extLst>
                <a:ext uri="{FF2B5EF4-FFF2-40B4-BE49-F238E27FC236}">
                  <a16:creationId xmlns:a16="http://schemas.microsoft.com/office/drawing/2014/main" id="{53A3B839-2D84-3797-6465-E2C9C1E4A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57096" y="3311998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2" name="Text Box 13">
              <a:extLst>
                <a:ext uri="{FF2B5EF4-FFF2-40B4-BE49-F238E27FC236}">
                  <a16:creationId xmlns:a16="http://schemas.microsoft.com/office/drawing/2014/main" id="{1035A112-85EF-298D-9975-47A57D6819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9628" y="3311998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3" name="Text Box 15">
              <a:extLst>
                <a:ext uri="{FF2B5EF4-FFF2-40B4-BE49-F238E27FC236}">
                  <a16:creationId xmlns:a16="http://schemas.microsoft.com/office/drawing/2014/main" id="{8FA714E9-7E77-978B-C1FF-FD98B0D89D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1053" y="4157739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4" name="Text Box 16">
              <a:extLst>
                <a:ext uri="{FF2B5EF4-FFF2-40B4-BE49-F238E27FC236}">
                  <a16:creationId xmlns:a16="http://schemas.microsoft.com/office/drawing/2014/main" id="{CFAC4B59-98A4-8324-5EDA-75EAED6F87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3718" y="4157739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5" name="Text Box 17">
              <a:extLst>
                <a:ext uri="{FF2B5EF4-FFF2-40B4-BE49-F238E27FC236}">
                  <a16:creationId xmlns:a16="http://schemas.microsoft.com/office/drawing/2014/main" id="{E5457E77-F03B-9A33-3297-DDC0841B8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19592" y="4157739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Text Box 18">
              <a:extLst>
                <a:ext uri="{FF2B5EF4-FFF2-40B4-BE49-F238E27FC236}">
                  <a16:creationId xmlns:a16="http://schemas.microsoft.com/office/drawing/2014/main" id="{4927C8A4-2C47-DAA0-BCE3-4F1FF9199E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8344" y="4157739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Text Box 19">
              <a:extLst>
                <a:ext uri="{FF2B5EF4-FFF2-40B4-BE49-F238E27FC236}">
                  <a16:creationId xmlns:a16="http://schemas.microsoft.com/office/drawing/2014/main" id="{082A10DE-45BC-7A58-1974-8C6CD3BDBA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9924" y="4157739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8" name="Text Box 21">
              <a:extLst>
                <a:ext uri="{FF2B5EF4-FFF2-40B4-BE49-F238E27FC236}">
                  <a16:creationId xmlns:a16="http://schemas.microsoft.com/office/drawing/2014/main" id="{69DD660D-434F-D1A4-5F3A-9E607E02F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0399" y="5003478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Text Box 22">
              <a:extLst>
                <a:ext uri="{FF2B5EF4-FFF2-40B4-BE49-F238E27FC236}">
                  <a16:creationId xmlns:a16="http://schemas.microsoft.com/office/drawing/2014/main" id="{6519F2B9-F069-F774-6890-082084A90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8353" y="5003478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33" name="Text Box 23">
              <a:extLst>
                <a:ext uri="{FF2B5EF4-FFF2-40B4-BE49-F238E27FC236}">
                  <a16:creationId xmlns:a16="http://schemas.microsoft.com/office/drawing/2014/main" id="{9F5C828E-9D11-17FA-494C-11D648F0E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6418" y="5003478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34" name="Text Box 24">
              <a:extLst>
                <a:ext uri="{FF2B5EF4-FFF2-40B4-BE49-F238E27FC236}">
                  <a16:creationId xmlns:a16="http://schemas.microsoft.com/office/drawing/2014/main" id="{127D96A2-2945-C13A-C312-E6B8B014A9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19592" y="5003478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35" name="Text Box 25">
              <a:extLst>
                <a:ext uri="{FF2B5EF4-FFF2-40B4-BE49-F238E27FC236}">
                  <a16:creationId xmlns:a16="http://schemas.microsoft.com/office/drawing/2014/main" id="{336D1F89-448A-005E-8D2F-72F446AF0A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7554" y="5003478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36" name="Text Box 27">
              <a:extLst>
                <a:ext uri="{FF2B5EF4-FFF2-40B4-BE49-F238E27FC236}">
                  <a16:creationId xmlns:a16="http://schemas.microsoft.com/office/drawing/2014/main" id="{5A4D70C9-568E-C78C-CBBD-B0BD158E08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19592" y="1620516"/>
              <a:ext cx="71624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37" name="Text Box 28">
              <a:extLst>
                <a:ext uri="{FF2B5EF4-FFF2-40B4-BE49-F238E27FC236}">
                  <a16:creationId xmlns:a16="http://schemas.microsoft.com/office/drawing/2014/main" id="{1BC05435-0C76-D124-ACA1-E775DF84FB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8344" y="1620516"/>
              <a:ext cx="71624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" name="Text Box 29">
              <a:extLst>
                <a:ext uri="{FF2B5EF4-FFF2-40B4-BE49-F238E27FC236}">
                  <a16:creationId xmlns:a16="http://schemas.microsoft.com/office/drawing/2014/main" id="{71BA29B2-BD4E-C398-7985-042178D2D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57096" y="1620516"/>
              <a:ext cx="71624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39" name="Text Box 30">
              <a:extLst>
                <a:ext uri="{FF2B5EF4-FFF2-40B4-BE49-F238E27FC236}">
                  <a16:creationId xmlns:a16="http://schemas.microsoft.com/office/drawing/2014/main" id="{AF7AD52D-68A0-F2D2-7679-0DEFC68769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75848" y="1620516"/>
              <a:ext cx="71624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40" name="Text Box 31">
              <a:extLst>
                <a:ext uri="{FF2B5EF4-FFF2-40B4-BE49-F238E27FC236}">
                  <a16:creationId xmlns:a16="http://schemas.microsoft.com/office/drawing/2014/main" id="{305C2BBA-2158-D89D-9209-0096DDA809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94602" y="1620516"/>
              <a:ext cx="77716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41" name="Text Box 39">
              <a:extLst>
                <a:ext uri="{FF2B5EF4-FFF2-40B4-BE49-F238E27FC236}">
                  <a16:creationId xmlns:a16="http://schemas.microsoft.com/office/drawing/2014/main" id="{D8C58F67-6569-A1BB-1570-350693F12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6562" y="6263953"/>
              <a:ext cx="50323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Text Box 40">
              <a:extLst>
                <a:ext uri="{FF2B5EF4-FFF2-40B4-BE49-F238E27FC236}">
                  <a16:creationId xmlns:a16="http://schemas.microsoft.com/office/drawing/2014/main" id="{DEFD66E0-ECCD-84E3-DD08-824B523AE2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2488" y="6263953"/>
              <a:ext cx="57626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Text Box 41">
              <a:extLst>
                <a:ext uri="{FF2B5EF4-FFF2-40B4-BE49-F238E27FC236}">
                  <a16:creationId xmlns:a16="http://schemas.microsoft.com/office/drawing/2014/main" id="{EBCE776E-C03B-C9E9-69B1-851F8BCC68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34140" y="6263953"/>
              <a:ext cx="5746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Text Box 42">
              <a:extLst>
                <a:ext uri="{FF2B5EF4-FFF2-40B4-BE49-F238E27FC236}">
                  <a16:creationId xmlns:a16="http://schemas.microsoft.com/office/drawing/2014/main" id="{B6166775-633C-26ED-70B2-8F295DED45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56807" y="6263953"/>
              <a:ext cx="5048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Text Box 32">
              <a:extLst>
                <a:ext uri="{FF2B5EF4-FFF2-40B4-BE49-F238E27FC236}">
                  <a16:creationId xmlns:a16="http://schemas.microsoft.com/office/drawing/2014/main" id="{460E803F-B76C-C963-954E-8DC414F0C0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9143" y="6263953"/>
              <a:ext cx="64928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9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Line 38">
              <a:extLst>
                <a:ext uri="{FF2B5EF4-FFF2-40B4-BE49-F238E27FC236}">
                  <a16:creationId xmlns:a16="http://schemas.microsoft.com/office/drawing/2014/main" id="{582C8E59-4E5B-E1B5-A780-70FE552291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36864" y="1763178"/>
              <a:ext cx="167661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47" name="Line 39">
              <a:extLst>
                <a:ext uri="{FF2B5EF4-FFF2-40B4-BE49-F238E27FC236}">
                  <a16:creationId xmlns:a16="http://schemas.microsoft.com/office/drawing/2014/main" id="{E4BDA003-AECF-BBEA-AE58-872CDB8D2D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36864" y="1765116"/>
              <a:ext cx="0" cy="1110388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48" name="Line 39">
              <a:extLst>
                <a:ext uri="{FF2B5EF4-FFF2-40B4-BE49-F238E27FC236}">
                  <a16:creationId xmlns:a16="http://schemas.microsoft.com/office/drawing/2014/main" id="{1E75E1E2-AE14-125D-8A9C-2075FAFA54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35917" y="3226255"/>
              <a:ext cx="0" cy="3050176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Line 39">
              <a:extLst>
                <a:ext uri="{FF2B5EF4-FFF2-40B4-BE49-F238E27FC236}">
                  <a16:creationId xmlns:a16="http://schemas.microsoft.com/office/drawing/2014/main" id="{BD5EDE81-0CDD-9181-D495-82077F4CA3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6423" y="4065344"/>
              <a:ext cx="0" cy="2211087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50" name="直接箭头连接符 772">
              <a:extLst>
                <a:ext uri="{FF2B5EF4-FFF2-40B4-BE49-F238E27FC236}">
                  <a16:creationId xmlns:a16="http://schemas.microsoft.com/office/drawing/2014/main" id="{A690B1D9-AA4C-607C-EF42-27FC4EB446B1}"/>
                </a:ext>
              </a:extLst>
            </p:cNvPr>
            <p:cNvCxnSpPr>
              <a:stCxn id="57" idx="2"/>
              <a:endCxn id="63" idx="6"/>
            </p:cNvCxnSpPr>
            <p:nvPr/>
          </p:nvCxnSpPr>
          <p:spPr>
            <a:xfrm flipH="1">
              <a:off x="8681800" y="3040721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51" name="直接箭头连接符 777">
              <a:extLst>
                <a:ext uri="{FF2B5EF4-FFF2-40B4-BE49-F238E27FC236}">
                  <a16:creationId xmlns:a16="http://schemas.microsoft.com/office/drawing/2014/main" id="{58EFFF24-DFAB-1762-202D-6EF1329FDF05}"/>
                </a:ext>
              </a:extLst>
            </p:cNvPr>
            <p:cNvCxnSpPr/>
            <p:nvPr/>
          </p:nvCxnSpPr>
          <p:spPr>
            <a:xfrm flipH="1">
              <a:off x="7853939" y="3040473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52" name="直接箭头连接符 788">
              <a:extLst>
                <a:ext uri="{FF2B5EF4-FFF2-40B4-BE49-F238E27FC236}">
                  <a16:creationId xmlns:a16="http://schemas.microsoft.com/office/drawing/2014/main" id="{FB82E3B3-9161-B5CE-248F-743EF733EE3B}"/>
                </a:ext>
              </a:extLst>
            </p:cNvPr>
            <p:cNvCxnSpPr/>
            <p:nvPr/>
          </p:nvCxnSpPr>
          <p:spPr>
            <a:xfrm flipH="1">
              <a:off x="7849608" y="3892209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53" name="Line 40">
              <a:extLst>
                <a:ext uri="{FF2B5EF4-FFF2-40B4-BE49-F238E27FC236}">
                  <a16:creationId xmlns:a16="http://schemas.microsoft.com/office/drawing/2014/main" id="{8043A86D-24FE-086E-ACAD-5C6134B498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59959" y="2698905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54" name="Line 40">
              <a:extLst>
                <a:ext uri="{FF2B5EF4-FFF2-40B4-BE49-F238E27FC236}">
                  <a16:creationId xmlns:a16="http://schemas.microsoft.com/office/drawing/2014/main" id="{982A9AD1-41B9-F3EB-B8C2-7DAFDEC163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29065" y="3557800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55" name="Oval 36">
              <a:extLst>
                <a:ext uri="{FF2B5EF4-FFF2-40B4-BE49-F238E27FC236}">
                  <a16:creationId xmlns:a16="http://schemas.microsoft.com/office/drawing/2014/main" id="{7B964543-A5A0-BF2A-87F7-63E84CFB2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8899" y="3730543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44B584CF-6F9B-2942-B6F8-D53CD9352DB0}"/>
                </a:ext>
              </a:extLst>
            </p:cNvPr>
            <p:cNvSpPr txBox="1"/>
            <p:nvPr/>
          </p:nvSpPr>
          <p:spPr>
            <a:xfrm>
              <a:off x="8381036" y="3649335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57" name="Oval 36">
              <a:extLst>
                <a:ext uri="{FF2B5EF4-FFF2-40B4-BE49-F238E27FC236}">
                  <a16:creationId xmlns:a16="http://schemas.microsoft.com/office/drawing/2014/main" id="{5428CA75-3EA5-CABF-C13C-ED8A56C2B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6760" y="2876415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5196CC0C-3D31-970C-631D-2E1926CFD0CE}"/>
                </a:ext>
              </a:extLst>
            </p:cNvPr>
            <p:cNvSpPr txBox="1"/>
            <p:nvPr/>
          </p:nvSpPr>
          <p:spPr>
            <a:xfrm>
              <a:off x="9208897" y="2795207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59" name="Line 38">
              <a:extLst>
                <a:ext uri="{FF2B5EF4-FFF2-40B4-BE49-F238E27FC236}">
                  <a16:creationId xmlns:a16="http://schemas.microsoft.com/office/drawing/2014/main" id="{8BD62381-A1B8-8EDF-0F1C-DC739C3832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7370" y="1763178"/>
              <a:ext cx="167661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60" name="Line 39">
              <a:extLst>
                <a:ext uri="{FF2B5EF4-FFF2-40B4-BE49-F238E27FC236}">
                  <a16:creationId xmlns:a16="http://schemas.microsoft.com/office/drawing/2014/main" id="{3CB8109B-65BB-3E48-E8C7-3F753BACD5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7370" y="1765116"/>
              <a:ext cx="0" cy="1110388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61" name="Line 39">
              <a:extLst>
                <a:ext uri="{FF2B5EF4-FFF2-40B4-BE49-F238E27FC236}">
                  <a16:creationId xmlns:a16="http://schemas.microsoft.com/office/drawing/2014/main" id="{6A8F24AF-5B05-1CB0-A13C-3BA1B18121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6423" y="3226255"/>
              <a:ext cx="0" cy="503841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62" name="Line 40">
              <a:extLst>
                <a:ext uri="{FF2B5EF4-FFF2-40B4-BE49-F238E27FC236}">
                  <a16:creationId xmlns:a16="http://schemas.microsoft.com/office/drawing/2014/main" id="{3B47092B-9282-6994-53DD-43EA38513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29065" y="2698905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63" name="Oval 36">
              <a:extLst>
                <a:ext uri="{FF2B5EF4-FFF2-40B4-BE49-F238E27FC236}">
                  <a16:creationId xmlns:a16="http://schemas.microsoft.com/office/drawing/2014/main" id="{DC2ACDC7-E1AD-4EA4-C99D-1087DAD54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8899" y="2876415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9B6E961C-9CA8-0A93-8C39-700B3C88F2D6}"/>
                </a:ext>
              </a:extLst>
            </p:cNvPr>
            <p:cNvSpPr txBox="1"/>
            <p:nvPr/>
          </p:nvSpPr>
          <p:spPr>
            <a:xfrm>
              <a:off x="8381036" y="2795207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65" name="Line 38">
              <a:extLst>
                <a:ext uri="{FF2B5EF4-FFF2-40B4-BE49-F238E27FC236}">
                  <a16:creationId xmlns:a16="http://schemas.microsoft.com/office/drawing/2014/main" id="{8E819372-A547-5FA8-5257-5C5E215C50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2366" y="4747178"/>
              <a:ext cx="660224" cy="0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66" name="Line 39">
              <a:extLst>
                <a:ext uri="{FF2B5EF4-FFF2-40B4-BE49-F238E27FC236}">
                  <a16:creationId xmlns:a16="http://schemas.microsoft.com/office/drawing/2014/main" id="{2D92391D-C833-F39F-509C-7F1C752378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419" y="4915771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67" name="Text Box 35">
              <a:extLst>
                <a:ext uri="{FF2B5EF4-FFF2-40B4-BE49-F238E27FC236}">
                  <a16:creationId xmlns:a16="http://schemas.microsoft.com/office/drawing/2014/main" id="{E3DA47A5-9EB6-F827-F85D-11F613F6A2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5288" y="6263953"/>
              <a:ext cx="79216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 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7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8" name="Oval 36">
              <a:extLst>
                <a:ext uri="{FF2B5EF4-FFF2-40B4-BE49-F238E27FC236}">
                  <a16:creationId xmlns:a16="http://schemas.microsoft.com/office/drawing/2014/main" id="{320DB79A-79DA-3382-A193-613C8524E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0532" y="4584423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C6A976C-08CA-FC97-FFA8-BC8F1B5A392E}"/>
                </a:ext>
              </a:extLst>
            </p:cNvPr>
            <p:cNvSpPr txBox="1"/>
            <p:nvPr/>
          </p:nvSpPr>
          <p:spPr>
            <a:xfrm>
              <a:off x="4242669" y="4503215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70" name="Line 39">
              <a:extLst>
                <a:ext uri="{FF2B5EF4-FFF2-40B4-BE49-F238E27FC236}">
                  <a16:creationId xmlns:a16="http://schemas.microsoft.com/office/drawing/2014/main" id="{4DC747A6-F46F-1AAD-4E9D-969083D5E8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6130" y="5760239"/>
              <a:ext cx="0" cy="50371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71" name="直接箭头连接符 803">
              <a:extLst>
                <a:ext uri="{FF2B5EF4-FFF2-40B4-BE49-F238E27FC236}">
                  <a16:creationId xmlns:a16="http://schemas.microsoft.com/office/drawing/2014/main" id="{681DCF39-2301-02FC-8CF9-9FF3CD83180F}"/>
                </a:ext>
              </a:extLst>
            </p:cNvPr>
            <p:cNvCxnSpPr/>
            <p:nvPr/>
          </p:nvCxnSpPr>
          <p:spPr>
            <a:xfrm flipH="1">
              <a:off x="3704595" y="5600728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72" name="Line 40">
              <a:extLst>
                <a:ext uri="{FF2B5EF4-FFF2-40B4-BE49-F238E27FC236}">
                  <a16:creationId xmlns:a16="http://schemas.microsoft.com/office/drawing/2014/main" id="{9B1782B3-46D0-42C3-1BE0-42B62860F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4674" y="4404485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73" name="Line 40">
              <a:extLst>
                <a:ext uri="{FF2B5EF4-FFF2-40B4-BE49-F238E27FC236}">
                  <a16:creationId xmlns:a16="http://schemas.microsoft.com/office/drawing/2014/main" id="{D6E124C8-0A30-B857-F69F-10BE4EE564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88340" y="5260695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74" name="Oval 36">
              <a:extLst>
                <a:ext uri="{FF2B5EF4-FFF2-40B4-BE49-F238E27FC236}">
                  <a16:creationId xmlns:a16="http://schemas.microsoft.com/office/drawing/2014/main" id="{93CB89E2-7D64-528E-D1B2-FFD20A10B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0532" y="5438551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16F56788-ADF2-8FFF-3F52-FEAA511E1A7C}"/>
                </a:ext>
              </a:extLst>
            </p:cNvPr>
            <p:cNvSpPr txBox="1"/>
            <p:nvPr/>
          </p:nvSpPr>
          <p:spPr>
            <a:xfrm>
              <a:off x="4242669" y="5357343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76" name="Line 39">
              <a:extLst>
                <a:ext uri="{FF2B5EF4-FFF2-40B4-BE49-F238E27FC236}">
                  <a16:creationId xmlns:a16="http://schemas.microsoft.com/office/drawing/2014/main" id="{E19C6E33-ED91-2726-7875-6DA3437066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1602" y="3889940"/>
              <a:ext cx="0" cy="687937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77" name="Text Box 34">
              <a:extLst>
                <a:ext uri="{FF2B5EF4-FFF2-40B4-BE49-F238E27FC236}">
                  <a16:creationId xmlns:a16="http://schemas.microsoft.com/office/drawing/2014/main" id="{1D683511-2F01-D0BE-0921-955D1E4AD5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9729" y="6263953"/>
              <a:ext cx="6477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8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8" name="Line 39">
              <a:extLst>
                <a:ext uri="{FF2B5EF4-FFF2-40B4-BE49-F238E27FC236}">
                  <a16:creationId xmlns:a16="http://schemas.microsoft.com/office/drawing/2014/main" id="{62590F5B-84A7-FB1C-7C81-D2BB9AC430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0778" y="5760239"/>
              <a:ext cx="0" cy="50371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9" name="Line 40">
              <a:extLst>
                <a:ext uri="{FF2B5EF4-FFF2-40B4-BE49-F238E27FC236}">
                  <a16:creationId xmlns:a16="http://schemas.microsoft.com/office/drawing/2014/main" id="{53F77E50-9DBE-E36E-A53D-5657EC8011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62714" y="5260695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80" name="Oval 36">
              <a:extLst>
                <a:ext uri="{FF2B5EF4-FFF2-40B4-BE49-F238E27FC236}">
                  <a16:creationId xmlns:a16="http://schemas.microsoft.com/office/drawing/2014/main" id="{C66C0D54-16F0-DCDA-F848-4D1D2F4AE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671" y="5438551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E725F658-4161-AE43-9745-BD9636B1202B}"/>
                </a:ext>
              </a:extLst>
            </p:cNvPr>
            <p:cNvSpPr txBox="1"/>
            <p:nvPr/>
          </p:nvSpPr>
          <p:spPr>
            <a:xfrm>
              <a:off x="3414808" y="5357343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82" name="Line 39">
              <a:extLst>
                <a:ext uri="{FF2B5EF4-FFF2-40B4-BE49-F238E27FC236}">
                  <a16:creationId xmlns:a16="http://schemas.microsoft.com/office/drawing/2014/main" id="{F0D96F0B-9D34-3202-808A-7E80A05D6B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1419" y="4747178"/>
              <a:ext cx="0" cy="687937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83" name="Line 38">
              <a:extLst>
                <a:ext uri="{FF2B5EF4-FFF2-40B4-BE49-F238E27FC236}">
                  <a16:creationId xmlns:a16="http://schemas.microsoft.com/office/drawing/2014/main" id="{1ABF241A-1B27-BEEB-6815-7E6E4979B0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4843" y="5600728"/>
              <a:ext cx="660224" cy="0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84" name="Line 39">
              <a:extLst>
                <a:ext uri="{FF2B5EF4-FFF2-40B4-BE49-F238E27FC236}">
                  <a16:creationId xmlns:a16="http://schemas.microsoft.com/office/drawing/2014/main" id="{168D0E7A-7DF6-9ADB-ECF1-1D332A62A9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3896" y="5600728"/>
              <a:ext cx="0" cy="687937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5" name="Line 38">
              <a:extLst>
                <a:ext uri="{FF2B5EF4-FFF2-40B4-BE49-F238E27FC236}">
                  <a16:creationId xmlns:a16="http://schemas.microsoft.com/office/drawing/2014/main" id="{8375F081-D7A9-6C7A-EB50-D198119F5A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74277" y="1763178"/>
              <a:ext cx="167661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86" name="Line 39">
              <a:extLst>
                <a:ext uri="{FF2B5EF4-FFF2-40B4-BE49-F238E27FC236}">
                  <a16:creationId xmlns:a16="http://schemas.microsoft.com/office/drawing/2014/main" id="{2538D05A-54F1-A99D-1D68-BD11E570A4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74277" y="1765116"/>
              <a:ext cx="0" cy="4499689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87" name="直接箭头连接符 785">
              <a:extLst>
                <a:ext uri="{FF2B5EF4-FFF2-40B4-BE49-F238E27FC236}">
                  <a16:creationId xmlns:a16="http://schemas.microsoft.com/office/drawing/2014/main" id="{63767D1B-B429-9AED-F5F4-7688298D0B79}"/>
                </a:ext>
              </a:extLst>
            </p:cNvPr>
            <p:cNvCxnSpPr/>
            <p:nvPr/>
          </p:nvCxnSpPr>
          <p:spPr>
            <a:xfrm flipH="1">
              <a:off x="9504760" y="3040721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88" name="Rectangle 151">
              <a:extLst>
                <a:ext uri="{FF2B5EF4-FFF2-40B4-BE49-F238E27FC236}">
                  <a16:creationId xmlns:a16="http://schemas.microsoft.com/office/drawing/2014/main" id="{ADED3F48-0099-2ACC-A16B-510192497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6444" y="2869156"/>
              <a:ext cx="292068" cy="350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cxnSp>
          <p:nvCxnSpPr>
            <p:cNvPr id="89" name="直接箭头连接符 792">
              <a:extLst>
                <a:ext uri="{FF2B5EF4-FFF2-40B4-BE49-F238E27FC236}">
                  <a16:creationId xmlns:a16="http://schemas.microsoft.com/office/drawing/2014/main" id="{523DC5F2-BC96-9139-C82E-6ACC5C6CD2D6}"/>
                </a:ext>
              </a:extLst>
            </p:cNvPr>
            <p:cNvCxnSpPr/>
            <p:nvPr/>
          </p:nvCxnSpPr>
          <p:spPr>
            <a:xfrm flipH="1">
              <a:off x="8672568" y="3892209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90" name="Rectangle 151">
              <a:extLst>
                <a:ext uri="{FF2B5EF4-FFF2-40B4-BE49-F238E27FC236}">
                  <a16:creationId xmlns:a16="http://schemas.microsoft.com/office/drawing/2014/main" id="{63F2C347-A953-7E94-EF5C-1B803C0FB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7452" y="3718059"/>
              <a:ext cx="292068" cy="350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cxnSp>
          <p:nvCxnSpPr>
            <p:cNvPr id="91" name="直接箭头连接符 779">
              <a:extLst>
                <a:ext uri="{FF2B5EF4-FFF2-40B4-BE49-F238E27FC236}">
                  <a16:creationId xmlns:a16="http://schemas.microsoft.com/office/drawing/2014/main" id="{84CEBF9B-6773-D088-FE74-0097332D7B0C}"/>
                </a:ext>
              </a:extLst>
            </p:cNvPr>
            <p:cNvCxnSpPr/>
            <p:nvPr/>
          </p:nvCxnSpPr>
          <p:spPr>
            <a:xfrm flipH="1">
              <a:off x="7027016" y="3040473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92" name="直接箭头连接符 789">
              <a:extLst>
                <a:ext uri="{FF2B5EF4-FFF2-40B4-BE49-F238E27FC236}">
                  <a16:creationId xmlns:a16="http://schemas.microsoft.com/office/drawing/2014/main" id="{C0FDB524-D57A-DBF0-BFAF-DB7F870E0642}"/>
                </a:ext>
              </a:extLst>
            </p:cNvPr>
            <p:cNvCxnSpPr/>
            <p:nvPr/>
          </p:nvCxnSpPr>
          <p:spPr>
            <a:xfrm flipH="1">
              <a:off x="7021747" y="3891961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93" name="直接箭头连接符 794">
              <a:extLst>
                <a:ext uri="{FF2B5EF4-FFF2-40B4-BE49-F238E27FC236}">
                  <a16:creationId xmlns:a16="http://schemas.microsoft.com/office/drawing/2014/main" id="{79D7EAFF-4737-3C3D-D2F2-933411CCB112}"/>
                </a:ext>
              </a:extLst>
            </p:cNvPr>
            <p:cNvCxnSpPr/>
            <p:nvPr/>
          </p:nvCxnSpPr>
          <p:spPr>
            <a:xfrm flipH="1">
              <a:off x="7029073" y="4749111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94" name="Oval 36">
              <a:extLst>
                <a:ext uri="{FF2B5EF4-FFF2-40B4-BE49-F238E27FC236}">
                  <a16:creationId xmlns:a16="http://schemas.microsoft.com/office/drawing/2014/main" id="{1D551285-7D2D-91A4-0AFB-892B5DB94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1038" y="4584671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5E6674F8-7A45-65AB-E16D-FDAF51F8AB0B}"/>
                </a:ext>
              </a:extLst>
            </p:cNvPr>
            <p:cNvSpPr txBox="1"/>
            <p:nvPr/>
          </p:nvSpPr>
          <p:spPr>
            <a:xfrm>
              <a:off x="7553175" y="4503463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96" name="Oval 36">
              <a:extLst>
                <a:ext uri="{FF2B5EF4-FFF2-40B4-BE49-F238E27FC236}">
                  <a16:creationId xmlns:a16="http://schemas.microsoft.com/office/drawing/2014/main" id="{DB2E7FC1-6D9D-9EDE-8AA9-ACD2DAF40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1038" y="3730543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7672AAB-0105-891F-FFA9-BBC5418DA8D0}"/>
                </a:ext>
              </a:extLst>
            </p:cNvPr>
            <p:cNvSpPr txBox="1"/>
            <p:nvPr/>
          </p:nvSpPr>
          <p:spPr>
            <a:xfrm>
              <a:off x="7553175" y="3649335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98" name="Oval 36">
              <a:extLst>
                <a:ext uri="{FF2B5EF4-FFF2-40B4-BE49-F238E27FC236}">
                  <a16:creationId xmlns:a16="http://schemas.microsoft.com/office/drawing/2014/main" id="{2D1F90F6-C8D3-9A2B-9D21-822D7F9D4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1038" y="2876415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409E5AF-94C1-C41C-9209-0A97796C9A40}"/>
                </a:ext>
              </a:extLst>
            </p:cNvPr>
            <p:cNvSpPr txBox="1"/>
            <p:nvPr/>
          </p:nvSpPr>
          <p:spPr>
            <a:xfrm>
              <a:off x="7553175" y="2795207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grpSp>
          <p:nvGrpSpPr>
            <p:cNvPr id="100" name="Group 36">
              <a:extLst>
                <a:ext uri="{FF2B5EF4-FFF2-40B4-BE49-F238E27FC236}">
                  <a16:creationId xmlns:a16="http://schemas.microsoft.com/office/drawing/2014/main" id="{8C9EA547-B172-BCDD-2899-A75CF4FC48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2553" y="1759015"/>
              <a:ext cx="168608" cy="4505502"/>
              <a:chOff x="13" y="6"/>
              <a:chExt cx="178" cy="2325"/>
            </a:xfrm>
            <a:effectLst/>
          </p:grpSpPr>
          <p:sp>
            <p:nvSpPr>
              <p:cNvPr id="101" name="Line 38">
                <a:extLst>
                  <a:ext uri="{FF2B5EF4-FFF2-40B4-BE49-F238E27FC236}">
                    <a16:creationId xmlns:a16="http://schemas.microsoft.com/office/drawing/2014/main" id="{ABB1F4C5-6CEE-2AF0-4894-C5CE913052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" y="6"/>
                <a:ext cx="177" cy="0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Line 39">
                <a:extLst>
                  <a:ext uri="{FF2B5EF4-FFF2-40B4-BE49-F238E27FC236}">
                    <a16:creationId xmlns:a16="http://schemas.microsoft.com/office/drawing/2014/main" id="{C9432489-C296-3416-2274-A928E5CD2F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" y="7"/>
                <a:ext cx="0" cy="573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3" name="Line 39">
                <a:extLst>
                  <a:ext uri="{FF2B5EF4-FFF2-40B4-BE49-F238E27FC236}">
                    <a16:creationId xmlns:a16="http://schemas.microsoft.com/office/drawing/2014/main" id="{F4A8104E-A172-58B1-CE66-0029BC31B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" y="1194"/>
                <a:ext cx="0" cy="268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4" name="Line 39">
                <a:extLst>
                  <a:ext uri="{FF2B5EF4-FFF2-40B4-BE49-F238E27FC236}">
                    <a16:creationId xmlns:a16="http://schemas.microsoft.com/office/drawing/2014/main" id="{2F5439BF-E35B-61B6-431E-C3F230A19C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" y="1635"/>
                <a:ext cx="0" cy="696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5" name="Line 39">
                <a:extLst>
                  <a:ext uri="{FF2B5EF4-FFF2-40B4-BE49-F238E27FC236}">
                    <a16:creationId xmlns:a16="http://schemas.microsoft.com/office/drawing/2014/main" id="{16A39B69-36E6-5D8A-1FE0-9F0A733D26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" y="761"/>
                <a:ext cx="0" cy="260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106" name="直接箭头连接符 798">
              <a:extLst>
                <a:ext uri="{FF2B5EF4-FFF2-40B4-BE49-F238E27FC236}">
                  <a16:creationId xmlns:a16="http://schemas.microsoft.com/office/drawing/2014/main" id="{B47DFAB6-56F3-C150-AA24-A869147AF08C}"/>
                </a:ext>
              </a:extLst>
            </p:cNvPr>
            <p:cNvCxnSpPr/>
            <p:nvPr/>
          </p:nvCxnSpPr>
          <p:spPr>
            <a:xfrm flipH="1">
              <a:off x="7852033" y="4749111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107" name="Line 40">
              <a:extLst>
                <a:ext uri="{FF2B5EF4-FFF2-40B4-BE49-F238E27FC236}">
                  <a16:creationId xmlns:a16="http://schemas.microsoft.com/office/drawing/2014/main" id="{08040C3B-147B-21C4-BEEC-600819E2C5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06110" y="2698905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108" name="Line 40">
              <a:extLst>
                <a:ext uri="{FF2B5EF4-FFF2-40B4-BE49-F238E27FC236}">
                  <a16:creationId xmlns:a16="http://schemas.microsoft.com/office/drawing/2014/main" id="{D328AEA1-4A77-3363-1462-F66162CCDB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98171" y="3557800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09" name="Line 40">
              <a:extLst>
                <a:ext uri="{FF2B5EF4-FFF2-40B4-BE49-F238E27FC236}">
                  <a16:creationId xmlns:a16="http://schemas.microsoft.com/office/drawing/2014/main" id="{7333B52B-90C1-9315-C07E-D9BF6DDBF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06630" y="4404485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10" name="Rectangle 151">
              <a:extLst>
                <a:ext uri="{FF2B5EF4-FFF2-40B4-BE49-F238E27FC236}">
                  <a16:creationId xmlns:a16="http://schemas.microsoft.com/office/drawing/2014/main" id="{36194BAE-F27D-B83D-0B8B-10FB1A9C8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8460" y="4577595"/>
              <a:ext cx="292068" cy="350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111" name="Text Box 38">
              <a:extLst>
                <a:ext uri="{FF2B5EF4-FFF2-40B4-BE49-F238E27FC236}">
                  <a16:creationId xmlns:a16="http://schemas.microsoft.com/office/drawing/2014/main" id="{BCD3C542-4699-0D9D-BE21-8B84A2AEB1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8873" y="6263953"/>
              <a:ext cx="5778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2" name="Oval 36">
              <a:extLst>
                <a:ext uri="{FF2B5EF4-FFF2-40B4-BE49-F238E27FC236}">
                  <a16:creationId xmlns:a16="http://schemas.microsoft.com/office/drawing/2014/main" id="{CA7BCEF6-2AEC-473B-159A-414B79898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4115" y="4584423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05A210E6-AED1-AA03-676C-5A0D915A7051}"/>
                </a:ext>
              </a:extLst>
            </p:cNvPr>
            <p:cNvSpPr txBox="1"/>
            <p:nvPr/>
          </p:nvSpPr>
          <p:spPr>
            <a:xfrm>
              <a:off x="6726252" y="4503215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14" name="Line 39">
              <a:extLst>
                <a:ext uri="{FF2B5EF4-FFF2-40B4-BE49-F238E27FC236}">
                  <a16:creationId xmlns:a16="http://schemas.microsoft.com/office/drawing/2014/main" id="{CD83840A-F0EF-EBC7-F69B-BE8F28D2CF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4118" y="5760239"/>
              <a:ext cx="0" cy="516988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5" name="Line 38">
              <a:extLst>
                <a:ext uri="{FF2B5EF4-FFF2-40B4-BE49-F238E27FC236}">
                  <a16:creationId xmlns:a16="http://schemas.microsoft.com/office/drawing/2014/main" id="{34D183DA-F65C-84CD-7560-B65B21C8EB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5153" y="1759015"/>
              <a:ext cx="167661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16" name="Line 39">
              <a:extLst>
                <a:ext uri="{FF2B5EF4-FFF2-40B4-BE49-F238E27FC236}">
                  <a16:creationId xmlns:a16="http://schemas.microsoft.com/office/drawing/2014/main" id="{6FC11A80-0DC0-BAC4-DE5D-FAB1BCB581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5153" y="1760953"/>
              <a:ext cx="0" cy="1110388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17" name="Line 39">
              <a:extLst>
                <a:ext uri="{FF2B5EF4-FFF2-40B4-BE49-F238E27FC236}">
                  <a16:creationId xmlns:a16="http://schemas.microsoft.com/office/drawing/2014/main" id="{9411F2E2-4A76-4A97-A100-A95CEDEC8A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4206" y="4061181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18" name="Line 39">
              <a:extLst>
                <a:ext uri="{FF2B5EF4-FFF2-40B4-BE49-F238E27FC236}">
                  <a16:creationId xmlns:a16="http://schemas.microsoft.com/office/drawing/2014/main" id="{6F58ACB6-FAE6-BAD6-0A25-CA6D42782E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4206" y="4915773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19" name="Line 39">
              <a:extLst>
                <a:ext uri="{FF2B5EF4-FFF2-40B4-BE49-F238E27FC236}">
                  <a16:creationId xmlns:a16="http://schemas.microsoft.com/office/drawing/2014/main" id="{A4C15AD1-3DC9-C63E-C45D-876CBADDDB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4206" y="3222092"/>
              <a:ext cx="0" cy="503841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cxnSp>
          <p:nvCxnSpPr>
            <p:cNvPr id="120" name="直接箭头连接符 781">
              <a:extLst>
                <a:ext uri="{FF2B5EF4-FFF2-40B4-BE49-F238E27FC236}">
                  <a16:creationId xmlns:a16="http://schemas.microsoft.com/office/drawing/2014/main" id="{8ADE8860-54FE-AF8C-823B-A3C2BD3FFFE5}"/>
                </a:ext>
              </a:extLst>
            </p:cNvPr>
            <p:cNvCxnSpPr/>
            <p:nvPr/>
          </p:nvCxnSpPr>
          <p:spPr>
            <a:xfrm flipH="1">
              <a:off x="6189781" y="3038452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121" name="直接箭头连接符 790">
              <a:extLst>
                <a:ext uri="{FF2B5EF4-FFF2-40B4-BE49-F238E27FC236}">
                  <a16:creationId xmlns:a16="http://schemas.microsoft.com/office/drawing/2014/main" id="{0B9C47A1-1B1F-E0A5-21EE-60E6FA38501F}"/>
                </a:ext>
              </a:extLst>
            </p:cNvPr>
            <p:cNvCxnSpPr/>
            <p:nvPr/>
          </p:nvCxnSpPr>
          <p:spPr>
            <a:xfrm flipH="1">
              <a:off x="6194824" y="3891961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122" name="直接箭头连接符 795">
              <a:extLst>
                <a:ext uri="{FF2B5EF4-FFF2-40B4-BE49-F238E27FC236}">
                  <a16:creationId xmlns:a16="http://schemas.microsoft.com/office/drawing/2014/main" id="{98D34E4B-EFC2-183B-DE18-A8E83666245F}"/>
                </a:ext>
              </a:extLst>
            </p:cNvPr>
            <p:cNvCxnSpPr/>
            <p:nvPr/>
          </p:nvCxnSpPr>
          <p:spPr>
            <a:xfrm flipH="1">
              <a:off x="6201212" y="4748863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123" name="直接箭头连接符 800">
              <a:extLst>
                <a:ext uri="{FF2B5EF4-FFF2-40B4-BE49-F238E27FC236}">
                  <a16:creationId xmlns:a16="http://schemas.microsoft.com/office/drawing/2014/main" id="{AF6CA349-FEFE-0C7F-6267-2206224D6145}"/>
                </a:ext>
              </a:extLst>
            </p:cNvPr>
            <p:cNvCxnSpPr/>
            <p:nvPr/>
          </p:nvCxnSpPr>
          <p:spPr>
            <a:xfrm flipH="1">
              <a:off x="6196614" y="5602997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124" name="直接箭头连接符 804">
              <a:extLst>
                <a:ext uri="{FF2B5EF4-FFF2-40B4-BE49-F238E27FC236}">
                  <a16:creationId xmlns:a16="http://schemas.microsoft.com/office/drawing/2014/main" id="{9EE3CCE0-3EEF-BF48-0673-E267DA84CBFB}"/>
                </a:ext>
              </a:extLst>
            </p:cNvPr>
            <p:cNvCxnSpPr/>
            <p:nvPr/>
          </p:nvCxnSpPr>
          <p:spPr>
            <a:xfrm flipH="1">
              <a:off x="7019574" y="5602997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125" name="Line 40">
              <a:extLst>
                <a:ext uri="{FF2B5EF4-FFF2-40B4-BE49-F238E27FC236}">
                  <a16:creationId xmlns:a16="http://schemas.microsoft.com/office/drawing/2014/main" id="{2B842B20-7D8A-3076-350B-DFA3F4B844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3629" y="2698905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126" name="Line 40">
              <a:extLst>
                <a:ext uri="{FF2B5EF4-FFF2-40B4-BE49-F238E27FC236}">
                  <a16:creationId xmlns:a16="http://schemas.microsoft.com/office/drawing/2014/main" id="{22EFE30E-6482-5368-885B-E3F060D4DC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5216" y="3557800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27" name="Line 40">
              <a:extLst>
                <a:ext uri="{FF2B5EF4-FFF2-40B4-BE49-F238E27FC236}">
                  <a16:creationId xmlns:a16="http://schemas.microsoft.com/office/drawing/2014/main" id="{CBC1EF08-AA02-AAC1-2D4A-8FE6E033CE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5736" y="4404485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28" name="Line 40">
              <a:extLst>
                <a:ext uri="{FF2B5EF4-FFF2-40B4-BE49-F238E27FC236}">
                  <a16:creationId xmlns:a16="http://schemas.microsoft.com/office/drawing/2014/main" id="{22CBAA36-9F02-AA14-2578-CF22BF06D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4670" y="5260695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29" name="Oval 36">
              <a:extLst>
                <a:ext uri="{FF2B5EF4-FFF2-40B4-BE49-F238E27FC236}">
                  <a16:creationId xmlns:a16="http://schemas.microsoft.com/office/drawing/2014/main" id="{3BA9C1B1-77D1-B69D-C3E8-ECDA8286E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4115" y="5438551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1C0DFE5D-4328-DEA9-9E2B-17CB478DD46D}"/>
                </a:ext>
              </a:extLst>
            </p:cNvPr>
            <p:cNvSpPr txBox="1"/>
            <p:nvPr/>
          </p:nvSpPr>
          <p:spPr>
            <a:xfrm>
              <a:off x="6726252" y="5357343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31" name="Oval 36">
              <a:extLst>
                <a:ext uri="{FF2B5EF4-FFF2-40B4-BE49-F238E27FC236}">
                  <a16:creationId xmlns:a16="http://schemas.microsoft.com/office/drawing/2014/main" id="{1ECF13A5-948D-9621-4FA2-74B3CF5C2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4115" y="3730295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A10D6A48-748F-AD6E-707C-534BB31784ED}"/>
                </a:ext>
              </a:extLst>
            </p:cNvPr>
            <p:cNvSpPr txBox="1"/>
            <p:nvPr/>
          </p:nvSpPr>
          <p:spPr>
            <a:xfrm>
              <a:off x="6726252" y="3649087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33" name="Oval 36">
              <a:extLst>
                <a:ext uri="{FF2B5EF4-FFF2-40B4-BE49-F238E27FC236}">
                  <a16:creationId xmlns:a16="http://schemas.microsoft.com/office/drawing/2014/main" id="{20A5D59D-3232-4C94-2503-3FA0151DE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4115" y="2876167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C98313C6-428D-9204-ACA7-4A5E3DAA3810}"/>
                </a:ext>
              </a:extLst>
            </p:cNvPr>
            <p:cNvSpPr txBox="1"/>
            <p:nvPr/>
          </p:nvSpPr>
          <p:spPr>
            <a:xfrm>
              <a:off x="6726252" y="2794959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35" name="Rectangle 151">
              <a:extLst>
                <a:ext uri="{FF2B5EF4-FFF2-40B4-BE49-F238E27FC236}">
                  <a16:creationId xmlns:a16="http://schemas.microsoft.com/office/drawing/2014/main" id="{BED5CBF7-C327-0E80-D062-3AC54B9F8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5880" y="5458397"/>
              <a:ext cx="279244" cy="313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sp>
          <p:nvSpPr>
            <p:cNvPr id="136" name="Text Box 37">
              <a:extLst>
                <a:ext uri="{FF2B5EF4-FFF2-40B4-BE49-F238E27FC236}">
                  <a16:creationId xmlns:a16="http://schemas.microsoft.com/office/drawing/2014/main" id="{BAFDE4E0-2E16-8E1E-90AF-26DA9123B8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9759" y="6263953"/>
              <a:ext cx="650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5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7" name="Oval 36">
              <a:extLst>
                <a:ext uri="{FF2B5EF4-FFF2-40B4-BE49-F238E27FC236}">
                  <a16:creationId xmlns:a16="http://schemas.microsoft.com/office/drawing/2014/main" id="{BD63F929-ADFF-45E4-5406-40008DAE2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254" y="4584423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FEAA34A5-290C-0CDA-CD48-77F7E8DCD324}"/>
                </a:ext>
              </a:extLst>
            </p:cNvPr>
            <p:cNvSpPr txBox="1"/>
            <p:nvPr/>
          </p:nvSpPr>
          <p:spPr>
            <a:xfrm>
              <a:off x="5898391" y="4503215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39" name="Line 39">
              <a:extLst>
                <a:ext uri="{FF2B5EF4-FFF2-40B4-BE49-F238E27FC236}">
                  <a16:creationId xmlns:a16="http://schemas.microsoft.com/office/drawing/2014/main" id="{982C8C20-C1E3-C7C6-2469-F8A17DD1CF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5771" y="5760239"/>
              <a:ext cx="0" cy="516988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0" name="Line 38">
              <a:extLst>
                <a:ext uri="{FF2B5EF4-FFF2-40B4-BE49-F238E27FC236}">
                  <a16:creationId xmlns:a16="http://schemas.microsoft.com/office/drawing/2014/main" id="{581A94A2-0076-0DA5-5428-1CA1A9B84E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6806" y="1759015"/>
              <a:ext cx="167661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41" name="Line 39">
              <a:extLst>
                <a:ext uri="{FF2B5EF4-FFF2-40B4-BE49-F238E27FC236}">
                  <a16:creationId xmlns:a16="http://schemas.microsoft.com/office/drawing/2014/main" id="{2529A5A9-E7CA-A4B2-A728-66A51C329E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6806" y="1760953"/>
              <a:ext cx="0" cy="1110388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42" name="Line 39">
              <a:extLst>
                <a:ext uri="{FF2B5EF4-FFF2-40B4-BE49-F238E27FC236}">
                  <a16:creationId xmlns:a16="http://schemas.microsoft.com/office/drawing/2014/main" id="{57D23A02-8005-5365-E25D-9997A84044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5859" y="4061181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43" name="Line 39">
              <a:extLst>
                <a:ext uri="{FF2B5EF4-FFF2-40B4-BE49-F238E27FC236}">
                  <a16:creationId xmlns:a16="http://schemas.microsoft.com/office/drawing/2014/main" id="{37ABC457-155B-A1B0-F853-7BEC9F4AA1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5859" y="4915773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44" name="Line 39">
              <a:extLst>
                <a:ext uri="{FF2B5EF4-FFF2-40B4-BE49-F238E27FC236}">
                  <a16:creationId xmlns:a16="http://schemas.microsoft.com/office/drawing/2014/main" id="{3ABC98E0-728B-5F89-0E06-B4654C22E0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5859" y="3222092"/>
              <a:ext cx="0" cy="503841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45" name="Line 38">
              <a:extLst>
                <a:ext uri="{FF2B5EF4-FFF2-40B4-BE49-F238E27FC236}">
                  <a16:creationId xmlns:a16="http://schemas.microsoft.com/office/drawing/2014/main" id="{1C39D65E-B0EE-6DAB-7364-FF79431BFE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3464" y="3037995"/>
              <a:ext cx="660224" cy="0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146" name="直接箭头连接符 791">
              <a:extLst>
                <a:ext uri="{FF2B5EF4-FFF2-40B4-BE49-F238E27FC236}">
                  <a16:creationId xmlns:a16="http://schemas.microsoft.com/office/drawing/2014/main" id="{61EF8691-DCA4-042B-50DD-2957A7748603}"/>
                </a:ext>
              </a:extLst>
            </p:cNvPr>
            <p:cNvCxnSpPr/>
            <p:nvPr/>
          </p:nvCxnSpPr>
          <p:spPr>
            <a:xfrm flipH="1">
              <a:off x="5357589" y="3889940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147" name="直接箭头连接符 796">
              <a:extLst>
                <a:ext uri="{FF2B5EF4-FFF2-40B4-BE49-F238E27FC236}">
                  <a16:creationId xmlns:a16="http://schemas.microsoft.com/office/drawing/2014/main" id="{8879B79E-4251-4B64-B70D-B6C2FB139A56}"/>
                </a:ext>
              </a:extLst>
            </p:cNvPr>
            <p:cNvCxnSpPr/>
            <p:nvPr/>
          </p:nvCxnSpPr>
          <p:spPr>
            <a:xfrm flipH="1">
              <a:off x="5374289" y="4748863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148" name="直接箭头连接符 801">
              <a:extLst>
                <a:ext uri="{FF2B5EF4-FFF2-40B4-BE49-F238E27FC236}">
                  <a16:creationId xmlns:a16="http://schemas.microsoft.com/office/drawing/2014/main" id="{C2252936-DA0E-002B-CA3B-59DB3B2C1E36}"/>
                </a:ext>
              </a:extLst>
            </p:cNvPr>
            <p:cNvCxnSpPr/>
            <p:nvPr/>
          </p:nvCxnSpPr>
          <p:spPr>
            <a:xfrm flipH="1">
              <a:off x="5368753" y="5602749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149" name="Line 40">
              <a:extLst>
                <a:ext uri="{FF2B5EF4-FFF2-40B4-BE49-F238E27FC236}">
                  <a16:creationId xmlns:a16="http://schemas.microsoft.com/office/drawing/2014/main" id="{CC4A2389-605F-2CFB-DF8E-5E647A761E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48003" y="2698905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150" name="Line 40">
              <a:extLst>
                <a:ext uri="{FF2B5EF4-FFF2-40B4-BE49-F238E27FC236}">
                  <a16:creationId xmlns:a16="http://schemas.microsoft.com/office/drawing/2014/main" id="{F7BB452F-48B2-8DCF-022C-9B184EBE6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42735" y="3557800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51" name="Line 40">
              <a:extLst>
                <a:ext uri="{FF2B5EF4-FFF2-40B4-BE49-F238E27FC236}">
                  <a16:creationId xmlns:a16="http://schemas.microsoft.com/office/drawing/2014/main" id="{32E77278-F493-226B-3957-43FE1EB049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52781" y="4404485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52" name="Line 40">
              <a:extLst>
                <a:ext uri="{FF2B5EF4-FFF2-40B4-BE49-F238E27FC236}">
                  <a16:creationId xmlns:a16="http://schemas.microsoft.com/office/drawing/2014/main" id="{7878A8E6-B1C2-BEDB-1F2F-ACF9B045CC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43776" y="5260695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53" name="Oval 36">
              <a:extLst>
                <a:ext uri="{FF2B5EF4-FFF2-40B4-BE49-F238E27FC236}">
                  <a16:creationId xmlns:a16="http://schemas.microsoft.com/office/drawing/2014/main" id="{7F48349A-4F6D-B92D-0846-55F938B6E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254" y="5438551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52AA15DA-5B0D-4E94-480E-46D82F3364D8}"/>
                </a:ext>
              </a:extLst>
            </p:cNvPr>
            <p:cNvSpPr txBox="1"/>
            <p:nvPr/>
          </p:nvSpPr>
          <p:spPr>
            <a:xfrm>
              <a:off x="5898391" y="5357343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55" name="Oval 36">
              <a:extLst>
                <a:ext uri="{FF2B5EF4-FFF2-40B4-BE49-F238E27FC236}">
                  <a16:creationId xmlns:a16="http://schemas.microsoft.com/office/drawing/2014/main" id="{6D670605-77C8-281D-1A15-5E70B641B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254" y="3730295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56" name="文本框 155">
              <a:extLst>
                <a:ext uri="{FF2B5EF4-FFF2-40B4-BE49-F238E27FC236}">
                  <a16:creationId xmlns:a16="http://schemas.microsoft.com/office/drawing/2014/main" id="{4B22B657-E230-CC91-A0AC-301FC4E938AD}"/>
                </a:ext>
              </a:extLst>
            </p:cNvPr>
            <p:cNvSpPr txBox="1"/>
            <p:nvPr/>
          </p:nvSpPr>
          <p:spPr>
            <a:xfrm>
              <a:off x="5898391" y="3649087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57" name="Oval 36">
              <a:extLst>
                <a:ext uri="{FF2B5EF4-FFF2-40B4-BE49-F238E27FC236}">
                  <a16:creationId xmlns:a16="http://schemas.microsoft.com/office/drawing/2014/main" id="{F6A3AA7B-D6D8-05ED-C969-DA34E7258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254" y="2876167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id="{4B8DBDC4-35C6-7A57-2C23-9902EDAF2EBB}"/>
                </a:ext>
              </a:extLst>
            </p:cNvPr>
            <p:cNvSpPr txBox="1"/>
            <p:nvPr/>
          </p:nvSpPr>
          <p:spPr>
            <a:xfrm>
              <a:off x="5898391" y="2794959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59" name="Rectangle 151">
              <a:extLst>
                <a:ext uri="{FF2B5EF4-FFF2-40B4-BE49-F238E27FC236}">
                  <a16:creationId xmlns:a16="http://schemas.microsoft.com/office/drawing/2014/main" id="{2DFEB4C4-4F19-8AB3-E2BA-3B583BC8D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9957" y="1582984"/>
              <a:ext cx="292068" cy="350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160" name="Text Box 36">
              <a:extLst>
                <a:ext uri="{FF2B5EF4-FFF2-40B4-BE49-F238E27FC236}">
                  <a16:creationId xmlns:a16="http://schemas.microsoft.com/office/drawing/2014/main" id="{9FF3930F-094D-84F3-34B1-393096568F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0795" y="6263953"/>
              <a:ext cx="7207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6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1" name="Line 38">
              <a:extLst>
                <a:ext uri="{FF2B5EF4-FFF2-40B4-BE49-F238E27FC236}">
                  <a16:creationId xmlns:a16="http://schemas.microsoft.com/office/drawing/2014/main" id="{3E7B6AC0-5005-500F-5854-8DC9F8E99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2549" y="3889940"/>
              <a:ext cx="660224" cy="0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162" name="Oval 36">
              <a:extLst>
                <a:ext uri="{FF2B5EF4-FFF2-40B4-BE49-F238E27FC236}">
                  <a16:creationId xmlns:a16="http://schemas.microsoft.com/office/drawing/2014/main" id="{FD3F211C-5A37-EB21-4479-515D4A5C2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8393" y="4584423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3C417863-63D6-1271-5C9A-1D17DA733A6B}"/>
                </a:ext>
              </a:extLst>
            </p:cNvPr>
            <p:cNvSpPr txBox="1"/>
            <p:nvPr/>
          </p:nvSpPr>
          <p:spPr>
            <a:xfrm>
              <a:off x="5070530" y="4503215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64" name="Line 39">
              <a:extLst>
                <a:ext uri="{FF2B5EF4-FFF2-40B4-BE49-F238E27FC236}">
                  <a16:creationId xmlns:a16="http://schemas.microsoft.com/office/drawing/2014/main" id="{7ECA2362-D531-7F3A-1E2F-0E411DF968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1482" y="5760239"/>
              <a:ext cx="0" cy="516988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5" name="Line 39">
              <a:extLst>
                <a:ext uri="{FF2B5EF4-FFF2-40B4-BE49-F238E27FC236}">
                  <a16:creationId xmlns:a16="http://schemas.microsoft.com/office/drawing/2014/main" id="{CE50F116-B432-ED61-4CF3-AEC14A707E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517" y="3037995"/>
              <a:ext cx="0" cy="687937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66" name="Line 39">
              <a:extLst>
                <a:ext uri="{FF2B5EF4-FFF2-40B4-BE49-F238E27FC236}">
                  <a16:creationId xmlns:a16="http://schemas.microsoft.com/office/drawing/2014/main" id="{FFF929AF-DFD6-107C-297F-BD3492DC28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1570" y="4061180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67" name="Line 39">
              <a:extLst>
                <a:ext uri="{FF2B5EF4-FFF2-40B4-BE49-F238E27FC236}">
                  <a16:creationId xmlns:a16="http://schemas.microsoft.com/office/drawing/2014/main" id="{7545829D-FD6B-0DFB-6EA4-9593206951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1570" y="4915771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cxnSp>
          <p:nvCxnSpPr>
            <p:cNvPr id="168" name="直接箭头连接符 797">
              <a:extLst>
                <a:ext uri="{FF2B5EF4-FFF2-40B4-BE49-F238E27FC236}">
                  <a16:creationId xmlns:a16="http://schemas.microsoft.com/office/drawing/2014/main" id="{BB2161DD-E06F-D452-2582-E90927AC5873}"/>
                </a:ext>
              </a:extLst>
            </p:cNvPr>
            <p:cNvCxnSpPr/>
            <p:nvPr/>
          </p:nvCxnSpPr>
          <p:spPr>
            <a:xfrm flipH="1">
              <a:off x="4537054" y="4746842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169" name="直接箭头连接符 802">
              <a:extLst>
                <a:ext uri="{FF2B5EF4-FFF2-40B4-BE49-F238E27FC236}">
                  <a16:creationId xmlns:a16="http://schemas.microsoft.com/office/drawing/2014/main" id="{DA4190BB-3FFF-7798-B023-57EAC5CB1410}"/>
                </a:ext>
              </a:extLst>
            </p:cNvPr>
            <p:cNvCxnSpPr/>
            <p:nvPr/>
          </p:nvCxnSpPr>
          <p:spPr>
            <a:xfrm flipH="1">
              <a:off x="4541830" y="5602749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170" name="Oval 36">
              <a:extLst>
                <a:ext uri="{FF2B5EF4-FFF2-40B4-BE49-F238E27FC236}">
                  <a16:creationId xmlns:a16="http://schemas.microsoft.com/office/drawing/2014/main" id="{F9F56BA0-E13A-3548-8485-A9BBED03B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8393" y="5438551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1" name="文本框 170">
              <a:extLst>
                <a:ext uri="{FF2B5EF4-FFF2-40B4-BE49-F238E27FC236}">
                  <a16:creationId xmlns:a16="http://schemas.microsoft.com/office/drawing/2014/main" id="{EBAA7D4F-FDFE-B277-7160-CD51CAB90B62}"/>
                </a:ext>
              </a:extLst>
            </p:cNvPr>
            <p:cNvSpPr txBox="1"/>
            <p:nvPr/>
          </p:nvSpPr>
          <p:spPr>
            <a:xfrm>
              <a:off x="5070530" y="5357343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72" name="Oval 36">
              <a:extLst>
                <a:ext uri="{FF2B5EF4-FFF2-40B4-BE49-F238E27FC236}">
                  <a16:creationId xmlns:a16="http://schemas.microsoft.com/office/drawing/2014/main" id="{96080879-B562-693C-759C-B93E882C8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8393" y="3730295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17BF7C32-FCD9-7971-AA09-20875D2A8FD5}"/>
                </a:ext>
              </a:extLst>
            </p:cNvPr>
            <p:cNvSpPr txBox="1"/>
            <p:nvPr/>
          </p:nvSpPr>
          <p:spPr>
            <a:xfrm>
              <a:off x="5070530" y="3649087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74" name="Line 40">
              <a:extLst>
                <a:ext uri="{FF2B5EF4-FFF2-40B4-BE49-F238E27FC236}">
                  <a16:creationId xmlns:a16="http://schemas.microsoft.com/office/drawing/2014/main" id="{510C67E7-2162-3A7A-2F54-8FC0D9CAC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17109" y="3557800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75" name="Line 40">
              <a:extLst>
                <a:ext uri="{FF2B5EF4-FFF2-40B4-BE49-F238E27FC236}">
                  <a16:creationId xmlns:a16="http://schemas.microsoft.com/office/drawing/2014/main" id="{40DFEE64-2BA6-B3B6-96B5-2106C96D4F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20300" y="4404485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76" name="Line 40">
              <a:extLst>
                <a:ext uri="{FF2B5EF4-FFF2-40B4-BE49-F238E27FC236}">
                  <a16:creationId xmlns:a16="http://schemas.microsoft.com/office/drawing/2014/main" id="{D603C6C3-7069-3AE1-1037-2BCEEC3E4E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20821" y="5260695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grpSp>
          <p:nvGrpSpPr>
            <p:cNvPr id="177" name="组合 176">
              <a:extLst>
                <a:ext uri="{FF2B5EF4-FFF2-40B4-BE49-F238E27FC236}">
                  <a16:creationId xmlns:a16="http://schemas.microsoft.com/office/drawing/2014/main" id="{22CF2FA8-A2E0-4AB6-725D-3D150BAB1938}"/>
                </a:ext>
              </a:extLst>
            </p:cNvPr>
            <p:cNvGrpSpPr/>
            <p:nvPr/>
          </p:nvGrpSpPr>
          <p:grpSpPr>
            <a:xfrm>
              <a:off x="3704595" y="3038452"/>
              <a:ext cx="5466928" cy="2564545"/>
              <a:chOff x="3117741" y="2466480"/>
              <a:chExt cx="5466928" cy="2564545"/>
            </a:xfrm>
          </p:grpSpPr>
          <p:cxnSp>
            <p:nvCxnSpPr>
              <p:cNvPr id="178" name="直接箭头连接符 188">
                <a:extLst>
                  <a:ext uri="{FF2B5EF4-FFF2-40B4-BE49-F238E27FC236}">
                    <a16:creationId xmlns:a16="http://schemas.microsoft.com/office/drawing/2014/main" id="{AA636F70-2B1A-6AE6-29FD-77E7E9DAF3CB}"/>
                  </a:ext>
                </a:extLst>
              </p:cNvPr>
              <p:cNvCxnSpPr/>
              <p:nvPr/>
            </p:nvCxnSpPr>
            <p:spPr>
              <a:xfrm flipH="1">
                <a:off x="8094946" y="2468749"/>
                <a:ext cx="489723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79" name="直接箭头连接符 189">
                <a:extLst>
                  <a:ext uri="{FF2B5EF4-FFF2-40B4-BE49-F238E27FC236}">
                    <a16:creationId xmlns:a16="http://schemas.microsoft.com/office/drawing/2014/main" id="{1F3B9727-0418-85F4-7BAF-412778C8AAA1}"/>
                  </a:ext>
                </a:extLst>
              </p:cNvPr>
              <p:cNvCxnSpPr/>
              <p:nvPr/>
            </p:nvCxnSpPr>
            <p:spPr>
              <a:xfrm flipH="1">
                <a:off x="7267085" y="2468501"/>
                <a:ext cx="489723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80" name="直接箭头连接符 190">
                <a:extLst>
                  <a:ext uri="{FF2B5EF4-FFF2-40B4-BE49-F238E27FC236}">
                    <a16:creationId xmlns:a16="http://schemas.microsoft.com/office/drawing/2014/main" id="{07CFACA4-4328-79A1-EAB8-65BB306D95A7}"/>
                  </a:ext>
                </a:extLst>
              </p:cNvPr>
              <p:cNvCxnSpPr/>
              <p:nvPr/>
            </p:nvCxnSpPr>
            <p:spPr>
              <a:xfrm flipH="1">
                <a:off x="7262754" y="3320237"/>
                <a:ext cx="489723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81" name="直接箭头连接符 191">
                <a:extLst>
                  <a:ext uri="{FF2B5EF4-FFF2-40B4-BE49-F238E27FC236}">
                    <a16:creationId xmlns:a16="http://schemas.microsoft.com/office/drawing/2014/main" id="{7D531A37-DEF2-14E9-68AB-5FA68DD8FB4B}"/>
                  </a:ext>
                </a:extLst>
              </p:cNvPr>
              <p:cNvCxnSpPr/>
              <p:nvPr/>
            </p:nvCxnSpPr>
            <p:spPr>
              <a:xfrm flipH="1">
                <a:off x="3117741" y="5028756"/>
                <a:ext cx="489723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82" name="直接箭头连接符 192">
                <a:extLst>
                  <a:ext uri="{FF2B5EF4-FFF2-40B4-BE49-F238E27FC236}">
                    <a16:creationId xmlns:a16="http://schemas.microsoft.com/office/drawing/2014/main" id="{D05F68B2-3D83-2D65-3671-AD2F7C52BDF5}"/>
                  </a:ext>
                </a:extLst>
              </p:cNvPr>
              <p:cNvCxnSpPr/>
              <p:nvPr/>
            </p:nvCxnSpPr>
            <p:spPr>
              <a:xfrm flipH="1">
                <a:off x="6440162" y="2468501"/>
                <a:ext cx="489723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83" name="直接箭头连接符 193">
                <a:extLst>
                  <a:ext uri="{FF2B5EF4-FFF2-40B4-BE49-F238E27FC236}">
                    <a16:creationId xmlns:a16="http://schemas.microsoft.com/office/drawing/2014/main" id="{2D9723BF-C15C-9070-4E08-5B208137E10C}"/>
                  </a:ext>
                </a:extLst>
              </p:cNvPr>
              <p:cNvCxnSpPr/>
              <p:nvPr/>
            </p:nvCxnSpPr>
            <p:spPr>
              <a:xfrm flipH="1">
                <a:off x="6434893" y="3319989"/>
                <a:ext cx="489723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84" name="直接箭头连接符 194">
                <a:extLst>
                  <a:ext uri="{FF2B5EF4-FFF2-40B4-BE49-F238E27FC236}">
                    <a16:creationId xmlns:a16="http://schemas.microsoft.com/office/drawing/2014/main" id="{9FA7A38F-B4D3-3243-80DD-7670CCFF863A}"/>
                  </a:ext>
                </a:extLst>
              </p:cNvPr>
              <p:cNvCxnSpPr/>
              <p:nvPr/>
            </p:nvCxnSpPr>
            <p:spPr>
              <a:xfrm flipH="1">
                <a:off x="6442219" y="4177139"/>
                <a:ext cx="489723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85" name="直接箭头连接符 195">
                <a:extLst>
                  <a:ext uri="{FF2B5EF4-FFF2-40B4-BE49-F238E27FC236}">
                    <a16:creationId xmlns:a16="http://schemas.microsoft.com/office/drawing/2014/main" id="{A4EE0B21-E12C-067C-9716-6B6D762A39A6}"/>
                  </a:ext>
                </a:extLst>
              </p:cNvPr>
              <p:cNvCxnSpPr/>
              <p:nvPr/>
            </p:nvCxnSpPr>
            <p:spPr>
              <a:xfrm flipH="1">
                <a:off x="5602927" y="2466480"/>
                <a:ext cx="489723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86" name="直接箭头连接符 196">
                <a:extLst>
                  <a:ext uri="{FF2B5EF4-FFF2-40B4-BE49-F238E27FC236}">
                    <a16:creationId xmlns:a16="http://schemas.microsoft.com/office/drawing/2014/main" id="{F8C3ABCD-AB34-9877-C509-032D99C490BD}"/>
                  </a:ext>
                </a:extLst>
              </p:cNvPr>
              <p:cNvCxnSpPr/>
              <p:nvPr/>
            </p:nvCxnSpPr>
            <p:spPr>
              <a:xfrm flipH="1">
                <a:off x="5607970" y="3319989"/>
                <a:ext cx="489723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87" name="直接箭头连接符 197">
                <a:extLst>
                  <a:ext uri="{FF2B5EF4-FFF2-40B4-BE49-F238E27FC236}">
                    <a16:creationId xmlns:a16="http://schemas.microsoft.com/office/drawing/2014/main" id="{878DC2C8-C95B-63BA-17CA-9261B1D24F12}"/>
                  </a:ext>
                </a:extLst>
              </p:cNvPr>
              <p:cNvCxnSpPr/>
              <p:nvPr/>
            </p:nvCxnSpPr>
            <p:spPr>
              <a:xfrm flipH="1">
                <a:off x="5614358" y="4176891"/>
                <a:ext cx="489723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88" name="直接箭头连接符 198">
                <a:extLst>
                  <a:ext uri="{FF2B5EF4-FFF2-40B4-BE49-F238E27FC236}">
                    <a16:creationId xmlns:a16="http://schemas.microsoft.com/office/drawing/2014/main" id="{692DD3F2-BC78-90CE-E448-72F94DC83927}"/>
                  </a:ext>
                </a:extLst>
              </p:cNvPr>
              <p:cNvCxnSpPr/>
              <p:nvPr/>
            </p:nvCxnSpPr>
            <p:spPr>
              <a:xfrm flipH="1">
                <a:off x="5609760" y="5031025"/>
                <a:ext cx="489723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89" name="直接箭头连接符 199">
                <a:extLst>
                  <a:ext uri="{FF2B5EF4-FFF2-40B4-BE49-F238E27FC236}">
                    <a16:creationId xmlns:a16="http://schemas.microsoft.com/office/drawing/2014/main" id="{9E6578A8-7C88-5BBF-C556-4EB85EE669D6}"/>
                  </a:ext>
                </a:extLst>
              </p:cNvPr>
              <p:cNvCxnSpPr/>
              <p:nvPr/>
            </p:nvCxnSpPr>
            <p:spPr>
              <a:xfrm flipH="1">
                <a:off x="4770735" y="3317968"/>
                <a:ext cx="489723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90" name="直接箭头连接符 200">
                <a:extLst>
                  <a:ext uri="{FF2B5EF4-FFF2-40B4-BE49-F238E27FC236}">
                    <a16:creationId xmlns:a16="http://schemas.microsoft.com/office/drawing/2014/main" id="{506818F5-E1F3-C529-F52B-3DBD5C4F2F2C}"/>
                  </a:ext>
                </a:extLst>
              </p:cNvPr>
              <p:cNvCxnSpPr/>
              <p:nvPr/>
            </p:nvCxnSpPr>
            <p:spPr>
              <a:xfrm flipH="1">
                <a:off x="4787435" y="4176891"/>
                <a:ext cx="489723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91" name="直接箭头连接符 201">
                <a:extLst>
                  <a:ext uri="{FF2B5EF4-FFF2-40B4-BE49-F238E27FC236}">
                    <a16:creationId xmlns:a16="http://schemas.microsoft.com/office/drawing/2014/main" id="{F5C86110-0E64-5777-4C16-1216F1D1DB50}"/>
                  </a:ext>
                </a:extLst>
              </p:cNvPr>
              <p:cNvCxnSpPr/>
              <p:nvPr/>
            </p:nvCxnSpPr>
            <p:spPr>
              <a:xfrm flipH="1">
                <a:off x="4781899" y="5030777"/>
                <a:ext cx="489723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92" name="直接箭头连接符 202">
                <a:extLst>
                  <a:ext uri="{FF2B5EF4-FFF2-40B4-BE49-F238E27FC236}">
                    <a16:creationId xmlns:a16="http://schemas.microsoft.com/office/drawing/2014/main" id="{973ED17E-C300-1EE6-CB92-227E504E3BB2}"/>
                  </a:ext>
                </a:extLst>
              </p:cNvPr>
              <p:cNvCxnSpPr/>
              <p:nvPr/>
            </p:nvCxnSpPr>
            <p:spPr>
              <a:xfrm flipH="1">
                <a:off x="3950200" y="4174870"/>
                <a:ext cx="489723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93" name="直接箭头连接符 203">
                <a:extLst>
                  <a:ext uri="{FF2B5EF4-FFF2-40B4-BE49-F238E27FC236}">
                    <a16:creationId xmlns:a16="http://schemas.microsoft.com/office/drawing/2014/main" id="{313516FB-0D49-12BF-734C-AA9B13AAC134}"/>
                  </a:ext>
                </a:extLst>
              </p:cNvPr>
              <p:cNvCxnSpPr/>
              <p:nvPr/>
            </p:nvCxnSpPr>
            <p:spPr>
              <a:xfrm flipH="1">
                <a:off x="3954976" y="5030777"/>
                <a:ext cx="489723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</p:spPr>
          </p:cxnSp>
        </p:grpSp>
        <p:grpSp>
          <p:nvGrpSpPr>
            <p:cNvPr id="194" name="组合 193">
              <a:extLst>
                <a:ext uri="{FF2B5EF4-FFF2-40B4-BE49-F238E27FC236}">
                  <a16:creationId xmlns:a16="http://schemas.microsoft.com/office/drawing/2014/main" id="{3AA178B0-35C0-78B9-05B6-EBA2AEB938AF}"/>
                </a:ext>
              </a:extLst>
            </p:cNvPr>
            <p:cNvGrpSpPr/>
            <p:nvPr/>
          </p:nvGrpSpPr>
          <p:grpSpPr>
            <a:xfrm>
              <a:off x="4352328" y="1863264"/>
              <a:ext cx="1873257" cy="696020"/>
              <a:chOff x="3765474" y="1291292"/>
              <a:chExt cx="1873257" cy="696020"/>
            </a:xfrm>
          </p:grpSpPr>
          <p:sp>
            <p:nvSpPr>
              <p:cNvPr id="195" name="Text Box 79">
                <a:extLst>
                  <a:ext uri="{FF2B5EF4-FFF2-40B4-BE49-F238E27FC236}">
                    <a16:creationId xmlns:a16="http://schemas.microsoft.com/office/drawing/2014/main" id="{2E7A6F4F-B7B9-F6DA-D486-B600293554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65474" y="1455591"/>
                <a:ext cx="1414462" cy="411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342900" marR="0" lvl="0" indent="-342900" algn="just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9BD5">
                        <a:lumMod val="7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部分积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cxnSp>
            <p:nvCxnSpPr>
              <p:cNvPr id="196" name="直接箭头连接符 3">
                <a:extLst>
                  <a:ext uri="{FF2B5EF4-FFF2-40B4-BE49-F238E27FC236}">
                    <a16:creationId xmlns:a16="http://schemas.microsoft.com/office/drawing/2014/main" id="{C81193C5-D40C-03A8-6400-30B88AF47507}"/>
                  </a:ext>
                </a:extLst>
              </p:cNvPr>
              <p:cNvCxnSpPr/>
              <p:nvPr/>
            </p:nvCxnSpPr>
            <p:spPr>
              <a:xfrm flipV="1">
                <a:off x="4919920" y="1291292"/>
                <a:ext cx="718811" cy="285642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接箭头连接符 205">
                <a:extLst>
                  <a:ext uri="{FF2B5EF4-FFF2-40B4-BE49-F238E27FC236}">
                    <a16:creationId xmlns:a16="http://schemas.microsoft.com/office/drawing/2014/main" id="{2F6E079E-3BB7-79A4-766E-E8D989E9DCB3}"/>
                  </a:ext>
                </a:extLst>
              </p:cNvPr>
              <p:cNvCxnSpPr/>
              <p:nvPr/>
            </p:nvCxnSpPr>
            <p:spPr>
              <a:xfrm>
                <a:off x="4919920" y="1647162"/>
                <a:ext cx="682049" cy="34015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22358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96441" y="1194349"/>
            <a:ext cx="11113125" cy="1389214"/>
            <a:chOff x="1883568" y="1637212"/>
            <a:chExt cx="2675590" cy="60762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3568" y="1637212"/>
              <a:ext cx="90896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乘法运算部件实现方法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  <p:sp>
        <p:nvSpPr>
          <p:cNvPr id="2" name="Rectangle 545">
            <a:extLst>
              <a:ext uri="{FF2B5EF4-FFF2-40B4-BE49-F238E27FC236}">
                <a16:creationId xmlns:a16="http://schemas.microsoft.com/office/drawing/2014/main" id="{12824638-5448-8F00-1994-3A0BC02A2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3771" y="2441214"/>
            <a:ext cx="3787882" cy="241300"/>
          </a:xfrm>
          <a:prstGeom prst="rect">
            <a:avLst/>
          </a:prstGeom>
          <a:solidFill>
            <a:srgbClr val="FFCC00">
              <a:alpha val="47058"/>
            </a:srgbClr>
          </a:solidFill>
          <a:ln w="28575" cap="rnd">
            <a:noFill/>
            <a:prstDash val="sysDot"/>
            <a:miter lim="800000"/>
            <a:headEnd/>
            <a:tailEnd/>
          </a:ln>
        </p:spPr>
        <p:txBody>
          <a:bodyPr wrap="none" anchor="ctr"/>
          <a:lstStyle>
            <a:lvl1pPr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Tx/>
              <a:buNone/>
              <a:tabLst/>
              <a:defRPr/>
            </a:pPr>
            <a:endParaRPr kumimoji="0" lang="zh-CN" altLang="en-US" sz="24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Rectangle 546">
            <a:extLst>
              <a:ext uri="{FF2B5EF4-FFF2-40B4-BE49-F238E27FC236}">
                <a16:creationId xmlns:a16="http://schemas.microsoft.com/office/drawing/2014/main" id="{C1E4CEBA-EE9E-A17D-456D-2551CAEEB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6152" y="1579299"/>
            <a:ext cx="4742479" cy="241300"/>
          </a:xfrm>
          <a:prstGeom prst="rect">
            <a:avLst/>
          </a:prstGeom>
          <a:solidFill>
            <a:srgbClr val="FFCC00">
              <a:alpha val="47058"/>
            </a:srgbClr>
          </a:solidFill>
          <a:ln w="28575" cap="rnd">
            <a:noFill/>
            <a:prstDash val="sysDot"/>
            <a:miter lim="800000"/>
            <a:headEnd/>
            <a:tailEnd/>
          </a:ln>
        </p:spPr>
        <p:txBody>
          <a:bodyPr wrap="none" anchor="ctr"/>
          <a:lstStyle>
            <a:lvl1pPr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Tx/>
              <a:buNone/>
              <a:tabLst/>
              <a:defRPr/>
            </a:pPr>
            <a:endParaRPr kumimoji="0" lang="zh-CN" altLang="en-US" sz="24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9" name="圆角矩形 198">
            <a:extLst>
              <a:ext uri="{FF2B5EF4-FFF2-40B4-BE49-F238E27FC236}">
                <a16:creationId xmlns:a16="http://schemas.microsoft.com/office/drawing/2014/main" id="{2D874947-1FE5-267A-0451-D3857C1BC711}"/>
              </a:ext>
            </a:extLst>
          </p:cNvPr>
          <p:cNvSpPr/>
          <p:nvPr/>
        </p:nvSpPr>
        <p:spPr>
          <a:xfrm>
            <a:off x="3111416" y="5264771"/>
            <a:ext cx="3950458" cy="540933"/>
          </a:xfrm>
          <a:prstGeom prst="roundRect">
            <a:avLst/>
          </a:prstGeom>
          <a:solidFill>
            <a:srgbClr val="CCFF99">
              <a:alpha val="43921"/>
            </a:srgbClr>
          </a:solidFill>
          <a:ln w="9525">
            <a:solidFill>
              <a:srgbClr val="CC0000"/>
            </a:solidFill>
            <a:miter lim="800000"/>
            <a:headEnd/>
            <a:tailEnd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zh-CN" altLang="en-US" sz="2400" b="1" i="0" u="sng" strike="noStrike" kern="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等线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0" name="圆角矩形 199">
            <a:extLst>
              <a:ext uri="{FF2B5EF4-FFF2-40B4-BE49-F238E27FC236}">
                <a16:creationId xmlns:a16="http://schemas.microsoft.com/office/drawing/2014/main" id="{55986F82-D70E-E24E-A499-FF01A0A4DF2F}"/>
              </a:ext>
            </a:extLst>
          </p:cNvPr>
          <p:cNvSpPr/>
          <p:nvPr/>
        </p:nvSpPr>
        <p:spPr>
          <a:xfrm>
            <a:off x="3942310" y="4418408"/>
            <a:ext cx="3950458" cy="540933"/>
          </a:xfrm>
          <a:prstGeom prst="roundRect">
            <a:avLst/>
          </a:prstGeom>
          <a:solidFill>
            <a:srgbClr val="CCFF99">
              <a:alpha val="43921"/>
            </a:srgbClr>
          </a:solidFill>
          <a:ln w="9525">
            <a:solidFill>
              <a:srgbClr val="CC0000"/>
            </a:solidFill>
            <a:miter lim="800000"/>
            <a:headEnd/>
            <a:tailEnd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201" name="圆角矩形 200">
            <a:extLst>
              <a:ext uri="{FF2B5EF4-FFF2-40B4-BE49-F238E27FC236}">
                <a16:creationId xmlns:a16="http://schemas.microsoft.com/office/drawing/2014/main" id="{2EAD9083-ED37-E829-815F-9C803B509D3E}"/>
              </a:ext>
            </a:extLst>
          </p:cNvPr>
          <p:cNvSpPr/>
          <p:nvPr/>
        </p:nvSpPr>
        <p:spPr>
          <a:xfrm>
            <a:off x="4773204" y="3572045"/>
            <a:ext cx="3950458" cy="540933"/>
          </a:xfrm>
          <a:prstGeom prst="roundRect">
            <a:avLst/>
          </a:prstGeom>
          <a:solidFill>
            <a:srgbClr val="CCFF99">
              <a:alpha val="43921"/>
            </a:srgbClr>
          </a:solidFill>
          <a:ln w="9525">
            <a:solidFill>
              <a:srgbClr val="CC0000"/>
            </a:solidFill>
            <a:miter lim="800000"/>
            <a:headEnd/>
            <a:tailEnd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02" name="圆角矩形 201">
            <a:extLst>
              <a:ext uri="{FF2B5EF4-FFF2-40B4-BE49-F238E27FC236}">
                <a16:creationId xmlns:a16="http://schemas.microsoft.com/office/drawing/2014/main" id="{83E4D5C5-C739-2A86-6759-7A76AC7E4B56}"/>
              </a:ext>
            </a:extLst>
          </p:cNvPr>
          <p:cNvSpPr/>
          <p:nvPr/>
        </p:nvSpPr>
        <p:spPr>
          <a:xfrm>
            <a:off x="5604098" y="2725682"/>
            <a:ext cx="3950458" cy="540933"/>
          </a:xfrm>
          <a:prstGeom prst="roundRect">
            <a:avLst/>
          </a:prstGeom>
          <a:solidFill>
            <a:srgbClr val="CCFF99">
              <a:alpha val="43921"/>
            </a:srgbClr>
          </a:solidFill>
          <a:ln w="9525">
            <a:solidFill>
              <a:srgbClr val="CC0000"/>
            </a:solidFill>
            <a:miter lim="800000"/>
            <a:headEnd/>
            <a:tailEnd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203" name="Text Box 3">
            <a:extLst>
              <a:ext uri="{FF2B5EF4-FFF2-40B4-BE49-F238E27FC236}">
                <a16:creationId xmlns:a16="http://schemas.microsoft.com/office/drawing/2014/main" id="{07359073-46B0-70F5-9138-EFC3FB9A8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6762" y="2419970"/>
            <a:ext cx="7636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endParaRPr kumimoji="0" lang="en-US" altLang="zh-CN" sz="1400" b="1" i="0" u="none" strike="noStrike" kern="1200" cap="none" spc="0" normalizeH="0" baseline="-2500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04" name="Text Box 4">
            <a:extLst>
              <a:ext uri="{FF2B5EF4-FFF2-40B4-BE49-F238E27FC236}">
                <a16:creationId xmlns:a16="http://schemas.microsoft.com/office/drawing/2014/main" id="{8F0BAF28-1AC7-7E69-59D0-5399B8455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5514" y="2419970"/>
            <a:ext cx="7616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endParaRPr kumimoji="0" lang="en-US" altLang="zh-CN" sz="1400" b="1" i="0" u="none" strike="noStrike" kern="1200" cap="none" spc="0" normalizeH="0" baseline="-2500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05" name="Text Box 5">
            <a:extLst>
              <a:ext uri="{FF2B5EF4-FFF2-40B4-BE49-F238E27FC236}">
                <a16:creationId xmlns:a16="http://schemas.microsoft.com/office/drawing/2014/main" id="{DE0A21AF-D573-9A1E-5003-2AACEB47C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1566" y="2419970"/>
            <a:ext cx="7636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endParaRPr kumimoji="0" lang="en-US" altLang="zh-CN" sz="1400" b="1" i="0" u="none" strike="noStrike" kern="1200" cap="none" spc="0" normalizeH="0" baseline="-2500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06" name="Text Box 6">
            <a:extLst>
              <a:ext uri="{FF2B5EF4-FFF2-40B4-BE49-F238E27FC236}">
                <a16:creationId xmlns:a16="http://schemas.microsoft.com/office/drawing/2014/main" id="{EC983A6D-A26C-977F-3784-F788A5D89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3018" y="2419970"/>
            <a:ext cx="7636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endParaRPr kumimoji="0" lang="en-US" altLang="zh-CN" sz="1400" b="1" i="0" u="none" strike="noStrike" kern="1200" cap="none" spc="0" normalizeH="0" baseline="-2500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07" name="Text Box 7">
            <a:extLst>
              <a:ext uri="{FF2B5EF4-FFF2-40B4-BE49-F238E27FC236}">
                <a16:creationId xmlns:a16="http://schemas.microsoft.com/office/drawing/2014/main" id="{347FAF6B-E010-E53F-F975-15BCFDDAD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5013" y="2419970"/>
            <a:ext cx="7636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endParaRPr kumimoji="0" lang="en-US" altLang="zh-CN" sz="1400" b="1" i="0" u="none" strike="noStrike" kern="1200" cap="none" spc="0" normalizeH="0" baseline="-2500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08" name="Text Box 9">
            <a:extLst>
              <a:ext uri="{FF2B5EF4-FFF2-40B4-BE49-F238E27FC236}">
                <a16:creationId xmlns:a16="http://schemas.microsoft.com/office/drawing/2014/main" id="{391C9D62-8BA9-B8B0-A892-19960FA9C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588" y="3265711"/>
            <a:ext cx="7162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09" name="Text Box 10">
            <a:extLst>
              <a:ext uri="{FF2B5EF4-FFF2-40B4-BE49-F238E27FC236}">
                <a16:creationId xmlns:a16="http://schemas.microsoft.com/office/drawing/2014/main" id="{898CD67B-2BE7-13FA-87EA-3A724F4AB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6762" y="3265711"/>
            <a:ext cx="7162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10" name="Text Box 11">
            <a:extLst>
              <a:ext uri="{FF2B5EF4-FFF2-40B4-BE49-F238E27FC236}">
                <a16:creationId xmlns:a16="http://schemas.microsoft.com/office/drawing/2014/main" id="{E807276E-C806-D95B-7E09-36D36C35B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5514" y="3265711"/>
            <a:ext cx="7162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1" name="Text Box 12">
            <a:extLst>
              <a:ext uri="{FF2B5EF4-FFF2-40B4-BE49-F238E27FC236}">
                <a16:creationId xmlns:a16="http://schemas.microsoft.com/office/drawing/2014/main" id="{66C46A05-80AA-5016-470E-95133E9A7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4266" y="3265711"/>
            <a:ext cx="7162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12" name="Text Box 13">
            <a:extLst>
              <a:ext uri="{FF2B5EF4-FFF2-40B4-BE49-F238E27FC236}">
                <a16:creationId xmlns:a16="http://schemas.microsoft.com/office/drawing/2014/main" id="{708B91B2-8A37-E097-6210-55099EE6C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6798" y="3265711"/>
            <a:ext cx="7162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13" name="Text Box 15">
            <a:extLst>
              <a:ext uri="{FF2B5EF4-FFF2-40B4-BE49-F238E27FC236}">
                <a16:creationId xmlns:a16="http://schemas.microsoft.com/office/drawing/2014/main" id="{C27E50C0-D1A3-9523-5567-C6C3F93B7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23" y="4111452"/>
            <a:ext cx="7162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endParaRPr kumimoji="0" lang="en-US" altLang="zh-CN" sz="1400" b="1" i="0" u="none" strike="noStrike" kern="1200" cap="none" spc="0" normalizeH="0" baseline="-2500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14" name="Text Box 16">
            <a:extLst>
              <a:ext uri="{FF2B5EF4-FFF2-40B4-BE49-F238E27FC236}">
                <a16:creationId xmlns:a16="http://schemas.microsoft.com/office/drawing/2014/main" id="{188D04FD-F114-3F04-1E3C-42B3751D7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0888" y="4111452"/>
            <a:ext cx="7162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endParaRPr kumimoji="0" lang="en-US" altLang="zh-CN" sz="1400" b="1" i="0" u="none" strike="noStrike" kern="1200" cap="none" spc="0" normalizeH="0" baseline="-2500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15" name="Text Box 17">
            <a:extLst>
              <a:ext uri="{FF2B5EF4-FFF2-40B4-BE49-F238E27FC236}">
                <a16:creationId xmlns:a16="http://schemas.microsoft.com/office/drawing/2014/main" id="{640F70BB-39F1-8C08-FB55-DD7AD970C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6762" y="4111452"/>
            <a:ext cx="7162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endParaRPr kumimoji="0" lang="en-US" altLang="zh-CN" sz="1400" b="1" i="0" u="none" strike="noStrike" kern="1200" cap="none" spc="0" normalizeH="0" baseline="-2500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16" name="Text Box 18">
            <a:extLst>
              <a:ext uri="{FF2B5EF4-FFF2-40B4-BE49-F238E27FC236}">
                <a16:creationId xmlns:a16="http://schemas.microsoft.com/office/drawing/2014/main" id="{E2CAA7A3-9B51-5B66-4B72-2008A4EF0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5514" y="4111452"/>
            <a:ext cx="7162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endParaRPr kumimoji="0" lang="en-US" altLang="zh-CN" sz="1400" b="1" i="0" u="none" strike="noStrike" kern="1200" cap="none" spc="0" normalizeH="0" baseline="-2500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17" name="Text Box 19">
            <a:extLst>
              <a:ext uri="{FF2B5EF4-FFF2-40B4-BE49-F238E27FC236}">
                <a16:creationId xmlns:a16="http://schemas.microsoft.com/office/drawing/2014/main" id="{86165EEA-F22D-0B3C-2A3C-86A30A494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7094" y="4111452"/>
            <a:ext cx="7162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endParaRPr kumimoji="0" lang="en-US" altLang="zh-CN" sz="1400" b="1" i="0" u="none" strike="noStrike" kern="1200" cap="none" spc="0" normalizeH="0" baseline="-2500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18" name="Text Box 21">
            <a:extLst>
              <a:ext uri="{FF2B5EF4-FFF2-40B4-BE49-F238E27FC236}">
                <a16:creationId xmlns:a16="http://schemas.microsoft.com/office/drawing/2014/main" id="{26711679-5B4E-387C-3E28-1B1EFD477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7569" y="4957191"/>
            <a:ext cx="7162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9" name="Text Box 22">
            <a:extLst>
              <a:ext uri="{FF2B5EF4-FFF2-40B4-BE49-F238E27FC236}">
                <a16:creationId xmlns:a16="http://schemas.microsoft.com/office/drawing/2014/main" id="{1C5EEA51-7B2B-C780-00ED-4E8CD3016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23" y="4957191"/>
            <a:ext cx="7162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20" name="Text Box 23">
            <a:extLst>
              <a:ext uri="{FF2B5EF4-FFF2-40B4-BE49-F238E27FC236}">
                <a16:creationId xmlns:a16="http://schemas.microsoft.com/office/drawing/2014/main" id="{40754815-8323-B17F-1816-6847B422B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588" y="4957191"/>
            <a:ext cx="7162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1" name="Text Box 24">
            <a:extLst>
              <a:ext uri="{FF2B5EF4-FFF2-40B4-BE49-F238E27FC236}">
                <a16:creationId xmlns:a16="http://schemas.microsoft.com/office/drawing/2014/main" id="{062C3A15-6598-0A19-0158-33C8002BA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6762" y="4957191"/>
            <a:ext cx="7162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22" name="Text Box 25">
            <a:extLst>
              <a:ext uri="{FF2B5EF4-FFF2-40B4-BE49-F238E27FC236}">
                <a16:creationId xmlns:a16="http://schemas.microsoft.com/office/drawing/2014/main" id="{9CEE69A1-0198-5259-5802-9AF9D8ECA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724" y="4957191"/>
            <a:ext cx="7162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23" name="Text Box 27">
            <a:extLst>
              <a:ext uri="{FF2B5EF4-FFF2-40B4-BE49-F238E27FC236}">
                <a16:creationId xmlns:a16="http://schemas.microsoft.com/office/drawing/2014/main" id="{30CF9040-498C-DE48-7973-D76C90C18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6762" y="1574229"/>
            <a:ext cx="7162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24" name="Text Box 28">
            <a:extLst>
              <a:ext uri="{FF2B5EF4-FFF2-40B4-BE49-F238E27FC236}">
                <a16:creationId xmlns:a16="http://schemas.microsoft.com/office/drawing/2014/main" id="{7CEE0DCF-0690-9AB8-6FA3-BAD008259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5514" y="1574229"/>
            <a:ext cx="7162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25" name="Text Box 29">
            <a:extLst>
              <a:ext uri="{FF2B5EF4-FFF2-40B4-BE49-F238E27FC236}">
                <a16:creationId xmlns:a16="http://schemas.microsoft.com/office/drawing/2014/main" id="{1B691607-A4CF-A6B6-CC7F-2C409D66A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4266" y="1574229"/>
            <a:ext cx="7162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26" name="Text Box 30">
            <a:extLst>
              <a:ext uri="{FF2B5EF4-FFF2-40B4-BE49-F238E27FC236}">
                <a16:creationId xmlns:a16="http://schemas.microsoft.com/office/drawing/2014/main" id="{A1BF2558-CC7B-E70B-1719-92D72B489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3018" y="1574229"/>
            <a:ext cx="7162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7" name="Text Box 31">
            <a:extLst>
              <a:ext uri="{FF2B5EF4-FFF2-40B4-BE49-F238E27FC236}">
                <a16:creationId xmlns:a16="http://schemas.microsoft.com/office/drawing/2014/main" id="{F4A41190-D598-2BD2-229B-D663B9355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1772" y="1574229"/>
            <a:ext cx="7771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28" name="Text Box 39">
            <a:extLst>
              <a:ext uri="{FF2B5EF4-FFF2-40B4-BE49-F238E27FC236}">
                <a16:creationId xmlns:a16="http://schemas.microsoft.com/office/drawing/2014/main" id="{28278978-BA6C-A5AA-3FB3-BECD0472A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3732" y="6217666"/>
            <a:ext cx="5032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p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9" name="Text Box 40">
            <a:extLst>
              <a:ext uri="{FF2B5EF4-FFF2-40B4-BE49-F238E27FC236}">
                <a16:creationId xmlns:a16="http://schemas.microsoft.com/office/drawing/2014/main" id="{77B94F46-5522-9D28-2F4C-463276CE3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9658" y="6217666"/>
            <a:ext cx="5762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p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0" name="Text Box 41">
            <a:extLst>
              <a:ext uri="{FF2B5EF4-FFF2-40B4-BE49-F238E27FC236}">
                <a16:creationId xmlns:a16="http://schemas.microsoft.com/office/drawing/2014/main" id="{AFB74665-CD1D-B483-B367-D3C5795FC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1310" y="6217666"/>
            <a:ext cx="5746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p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1" name="Text Box 42">
            <a:extLst>
              <a:ext uri="{FF2B5EF4-FFF2-40B4-BE49-F238E27FC236}">
                <a16:creationId xmlns:a16="http://schemas.microsoft.com/office/drawing/2014/main" id="{1EF1CC29-9E87-75C0-8B08-EAD1A889B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3977" y="6217666"/>
            <a:ext cx="5048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2" name="Text Box 32">
            <a:extLst>
              <a:ext uri="{FF2B5EF4-FFF2-40B4-BE49-F238E27FC236}">
                <a16:creationId xmlns:a16="http://schemas.microsoft.com/office/drawing/2014/main" id="{435F825D-B545-B2A5-5CD2-5211F9FBE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6313" y="6217666"/>
            <a:ext cx="6492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9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3" name="Line 38">
            <a:extLst>
              <a:ext uri="{FF2B5EF4-FFF2-40B4-BE49-F238E27FC236}">
                <a16:creationId xmlns:a16="http://schemas.microsoft.com/office/drawing/2014/main" id="{EC5CFCD5-DB64-E1DA-2069-2ED0440EF6B4}"/>
              </a:ext>
            </a:extLst>
          </p:cNvPr>
          <p:cNvSpPr>
            <a:spLocks noChangeShapeType="1"/>
          </p:cNvSpPr>
          <p:nvPr/>
        </p:nvSpPr>
        <p:spPr bwMode="auto">
          <a:xfrm>
            <a:off x="9214034" y="1716891"/>
            <a:ext cx="167661" cy="0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34" name="Line 39">
            <a:extLst>
              <a:ext uri="{FF2B5EF4-FFF2-40B4-BE49-F238E27FC236}">
                <a16:creationId xmlns:a16="http://schemas.microsoft.com/office/drawing/2014/main" id="{5EC6E493-611F-1FFA-858A-4870E999E6F2}"/>
              </a:ext>
            </a:extLst>
          </p:cNvPr>
          <p:cNvSpPr>
            <a:spLocks noChangeShapeType="1"/>
          </p:cNvSpPr>
          <p:nvPr/>
        </p:nvSpPr>
        <p:spPr bwMode="auto">
          <a:xfrm>
            <a:off x="9214034" y="1718829"/>
            <a:ext cx="0" cy="1110388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35" name="Line 39">
            <a:extLst>
              <a:ext uri="{FF2B5EF4-FFF2-40B4-BE49-F238E27FC236}">
                <a16:creationId xmlns:a16="http://schemas.microsoft.com/office/drawing/2014/main" id="{113804E9-4F95-0CD3-1B17-4C7DFA0CA368}"/>
              </a:ext>
            </a:extLst>
          </p:cNvPr>
          <p:cNvSpPr>
            <a:spLocks noChangeShapeType="1"/>
          </p:cNvSpPr>
          <p:nvPr/>
        </p:nvSpPr>
        <p:spPr bwMode="auto">
          <a:xfrm>
            <a:off x="9213087" y="3179968"/>
            <a:ext cx="0" cy="3050176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等线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6" name="Line 39">
            <a:extLst>
              <a:ext uri="{FF2B5EF4-FFF2-40B4-BE49-F238E27FC236}">
                <a16:creationId xmlns:a16="http://schemas.microsoft.com/office/drawing/2014/main" id="{A9627BB4-16B1-2207-D088-064B39F1C8D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3593" y="4019057"/>
            <a:ext cx="0" cy="2211087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等线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37" name="直接箭头连接符 772">
            <a:extLst>
              <a:ext uri="{FF2B5EF4-FFF2-40B4-BE49-F238E27FC236}">
                <a16:creationId xmlns:a16="http://schemas.microsoft.com/office/drawing/2014/main" id="{9BA97A28-DAD4-556B-2E7D-11938E4122BA}"/>
              </a:ext>
            </a:extLst>
          </p:cNvPr>
          <p:cNvCxnSpPr>
            <a:stCxn id="244" idx="2"/>
            <a:endCxn id="250" idx="6"/>
          </p:cNvCxnSpPr>
          <p:nvPr/>
        </p:nvCxnSpPr>
        <p:spPr>
          <a:xfrm flipH="1">
            <a:off x="8558970" y="2994434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cxnSp>
        <p:nvCxnSpPr>
          <p:cNvPr id="238" name="直接箭头连接符 777">
            <a:extLst>
              <a:ext uri="{FF2B5EF4-FFF2-40B4-BE49-F238E27FC236}">
                <a16:creationId xmlns:a16="http://schemas.microsoft.com/office/drawing/2014/main" id="{C8F64297-2BEA-BFD4-C2AA-17BF1714DF9C}"/>
              </a:ext>
            </a:extLst>
          </p:cNvPr>
          <p:cNvCxnSpPr/>
          <p:nvPr/>
        </p:nvCxnSpPr>
        <p:spPr>
          <a:xfrm flipH="1">
            <a:off x="7731109" y="2994186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cxnSp>
        <p:nvCxnSpPr>
          <p:cNvPr id="239" name="直接箭头连接符 788">
            <a:extLst>
              <a:ext uri="{FF2B5EF4-FFF2-40B4-BE49-F238E27FC236}">
                <a16:creationId xmlns:a16="http://schemas.microsoft.com/office/drawing/2014/main" id="{55A568E6-D02F-95C7-D246-81C938228E95}"/>
              </a:ext>
            </a:extLst>
          </p:cNvPr>
          <p:cNvCxnSpPr/>
          <p:nvPr/>
        </p:nvCxnSpPr>
        <p:spPr>
          <a:xfrm flipH="1">
            <a:off x="7726778" y="3845922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sp>
        <p:nvSpPr>
          <p:cNvPr id="240" name="Line 40">
            <a:extLst>
              <a:ext uri="{FF2B5EF4-FFF2-40B4-BE49-F238E27FC236}">
                <a16:creationId xmlns:a16="http://schemas.microsoft.com/office/drawing/2014/main" id="{A3028084-257B-AE08-CF56-15A69072D3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337129" y="2652618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41" name="Line 40">
            <a:extLst>
              <a:ext uri="{FF2B5EF4-FFF2-40B4-BE49-F238E27FC236}">
                <a16:creationId xmlns:a16="http://schemas.microsoft.com/office/drawing/2014/main" id="{028C3CCA-6BC4-CF8F-7E30-9453094956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06235" y="3511513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42" name="Oval 36">
            <a:extLst>
              <a:ext uri="{FF2B5EF4-FFF2-40B4-BE49-F238E27FC236}">
                <a16:creationId xmlns:a16="http://schemas.microsoft.com/office/drawing/2014/main" id="{EF2C9042-326E-F633-9627-CACDAD168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6069" y="3684256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43" name="文本框 242">
            <a:extLst>
              <a:ext uri="{FF2B5EF4-FFF2-40B4-BE49-F238E27FC236}">
                <a16:creationId xmlns:a16="http://schemas.microsoft.com/office/drawing/2014/main" id="{14733E9D-E827-3B52-F47A-1067C147E6DE}"/>
              </a:ext>
            </a:extLst>
          </p:cNvPr>
          <p:cNvSpPr txBox="1"/>
          <p:nvPr/>
        </p:nvSpPr>
        <p:spPr>
          <a:xfrm>
            <a:off x="8258206" y="3603048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244" name="Oval 36">
            <a:extLst>
              <a:ext uri="{FF2B5EF4-FFF2-40B4-BE49-F238E27FC236}">
                <a16:creationId xmlns:a16="http://schemas.microsoft.com/office/drawing/2014/main" id="{49AFAC95-943E-88AE-2BC2-449A30186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3930" y="2830128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45" name="文本框 244">
            <a:extLst>
              <a:ext uri="{FF2B5EF4-FFF2-40B4-BE49-F238E27FC236}">
                <a16:creationId xmlns:a16="http://schemas.microsoft.com/office/drawing/2014/main" id="{1ACA8B1C-6530-2F97-B87D-5FF69B86AF07}"/>
              </a:ext>
            </a:extLst>
          </p:cNvPr>
          <p:cNvSpPr txBox="1"/>
          <p:nvPr/>
        </p:nvSpPr>
        <p:spPr>
          <a:xfrm>
            <a:off x="9086067" y="2748920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246" name="Line 38">
            <a:extLst>
              <a:ext uri="{FF2B5EF4-FFF2-40B4-BE49-F238E27FC236}">
                <a16:creationId xmlns:a16="http://schemas.microsoft.com/office/drawing/2014/main" id="{6390879B-8446-7F42-2E04-0A72C0121E7D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4540" y="1716891"/>
            <a:ext cx="167661" cy="0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47" name="Line 39">
            <a:extLst>
              <a:ext uri="{FF2B5EF4-FFF2-40B4-BE49-F238E27FC236}">
                <a16:creationId xmlns:a16="http://schemas.microsoft.com/office/drawing/2014/main" id="{C6D58B4C-02EE-DED8-7E3B-D724625A3030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4540" y="1718829"/>
            <a:ext cx="0" cy="1110388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48" name="Line 39">
            <a:extLst>
              <a:ext uri="{FF2B5EF4-FFF2-40B4-BE49-F238E27FC236}">
                <a16:creationId xmlns:a16="http://schemas.microsoft.com/office/drawing/2014/main" id="{228E8017-8AE5-B183-1EC7-AE6AA7EEDB3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3593" y="3179968"/>
            <a:ext cx="0" cy="503841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49" name="Line 40">
            <a:extLst>
              <a:ext uri="{FF2B5EF4-FFF2-40B4-BE49-F238E27FC236}">
                <a16:creationId xmlns:a16="http://schemas.microsoft.com/office/drawing/2014/main" id="{BA97C44B-1601-C378-6827-AD257F5BE5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06235" y="2652618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250" name="Oval 36">
            <a:extLst>
              <a:ext uri="{FF2B5EF4-FFF2-40B4-BE49-F238E27FC236}">
                <a16:creationId xmlns:a16="http://schemas.microsoft.com/office/drawing/2014/main" id="{B3E038D8-0F0C-929B-0036-D34DFC469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6069" y="2830128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51" name="文本框 250">
            <a:extLst>
              <a:ext uri="{FF2B5EF4-FFF2-40B4-BE49-F238E27FC236}">
                <a16:creationId xmlns:a16="http://schemas.microsoft.com/office/drawing/2014/main" id="{0E8448E5-4E38-6D71-498E-45ED5E4FDE02}"/>
              </a:ext>
            </a:extLst>
          </p:cNvPr>
          <p:cNvSpPr txBox="1"/>
          <p:nvPr/>
        </p:nvSpPr>
        <p:spPr>
          <a:xfrm>
            <a:off x="8258206" y="2748920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252" name="Line 38">
            <a:extLst>
              <a:ext uri="{FF2B5EF4-FFF2-40B4-BE49-F238E27FC236}">
                <a16:creationId xmlns:a16="http://schemas.microsoft.com/office/drawing/2014/main" id="{EB36AEB2-9961-9447-954D-56ED8B4C87B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9536" y="4700891"/>
            <a:ext cx="660224" cy="0"/>
          </a:xfrm>
          <a:prstGeom prst="line">
            <a:avLst/>
          </a:prstGeom>
          <a:noFill/>
          <a:ln w="19050" cap="sq">
            <a:solidFill>
              <a:schemeClr val="accent6">
                <a:lumMod val="75000"/>
              </a:schemeClr>
            </a:solidFill>
            <a:miter lim="800000"/>
            <a:headEnd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253" name="Line 39">
            <a:extLst>
              <a:ext uri="{FF2B5EF4-FFF2-40B4-BE49-F238E27FC236}">
                <a16:creationId xmlns:a16="http://schemas.microsoft.com/office/drawing/2014/main" id="{2CCD231C-00E6-66B9-4932-35066491BD7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5589" y="4869484"/>
            <a:ext cx="0" cy="519344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54" name="Text Box 35">
            <a:extLst>
              <a:ext uri="{FF2B5EF4-FFF2-40B4-BE49-F238E27FC236}">
                <a16:creationId xmlns:a16="http://schemas.microsoft.com/office/drawing/2014/main" id="{5B2AF340-CB1C-FC9A-807A-F37FF088D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2458" y="6217666"/>
            <a:ext cx="792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p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5" name="Oval 36">
            <a:extLst>
              <a:ext uri="{FF2B5EF4-FFF2-40B4-BE49-F238E27FC236}">
                <a16:creationId xmlns:a16="http://schemas.microsoft.com/office/drawing/2014/main" id="{5FC77C05-D2D7-8919-FD6E-45104713E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7702" y="4538136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16FDBDAF-3FBD-736A-1822-55BB85FF6634}"/>
              </a:ext>
            </a:extLst>
          </p:cNvPr>
          <p:cNvSpPr txBox="1"/>
          <p:nvPr/>
        </p:nvSpPr>
        <p:spPr>
          <a:xfrm>
            <a:off x="4119839" y="4456928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257" name="Line 39">
            <a:extLst>
              <a:ext uri="{FF2B5EF4-FFF2-40B4-BE49-F238E27FC236}">
                <a16:creationId xmlns:a16="http://schemas.microsoft.com/office/drawing/2014/main" id="{DC4F9F74-FDDE-381D-553C-2E3B7D54959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3300" y="5713952"/>
            <a:ext cx="0" cy="503714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等线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58" name="直接箭头连接符 803">
            <a:extLst>
              <a:ext uri="{FF2B5EF4-FFF2-40B4-BE49-F238E27FC236}">
                <a16:creationId xmlns:a16="http://schemas.microsoft.com/office/drawing/2014/main" id="{7BD189F5-1656-54B0-2AB0-732817CCCB34}"/>
              </a:ext>
            </a:extLst>
          </p:cNvPr>
          <p:cNvCxnSpPr/>
          <p:nvPr/>
        </p:nvCxnSpPr>
        <p:spPr>
          <a:xfrm flipH="1">
            <a:off x="3581765" y="5554441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sp>
        <p:nvSpPr>
          <p:cNvPr id="259" name="Line 40">
            <a:extLst>
              <a:ext uri="{FF2B5EF4-FFF2-40B4-BE49-F238E27FC236}">
                <a16:creationId xmlns:a16="http://schemas.microsoft.com/office/drawing/2014/main" id="{8ECBFDBB-4EDB-5039-2B7A-DD84DFAB1F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71844" y="4358198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60" name="Line 40">
            <a:extLst>
              <a:ext uri="{FF2B5EF4-FFF2-40B4-BE49-F238E27FC236}">
                <a16:creationId xmlns:a16="http://schemas.microsoft.com/office/drawing/2014/main" id="{97DF7970-95E1-0347-9675-8B0D3782E0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65510" y="5214408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61" name="Oval 36">
            <a:extLst>
              <a:ext uri="{FF2B5EF4-FFF2-40B4-BE49-F238E27FC236}">
                <a16:creationId xmlns:a16="http://schemas.microsoft.com/office/drawing/2014/main" id="{987DE8A1-2624-7229-8027-628352D3B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7702" y="5392264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2" name="文本框 261">
            <a:extLst>
              <a:ext uri="{FF2B5EF4-FFF2-40B4-BE49-F238E27FC236}">
                <a16:creationId xmlns:a16="http://schemas.microsoft.com/office/drawing/2014/main" id="{8C2A3EF5-C110-5C7C-E0A1-6C607A614B3E}"/>
              </a:ext>
            </a:extLst>
          </p:cNvPr>
          <p:cNvSpPr txBox="1"/>
          <p:nvPr/>
        </p:nvSpPr>
        <p:spPr>
          <a:xfrm>
            <a:off x="4119839" y="5311056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263" name="Line 39">
            <a:extLst>
              <a:ext uri="{FF2B5EF4-FFF2-40B4-BE49-F238E27FC236}">
                <a16:creationId xmlns:a16="http://schemas.microsoft.com/office/drawing/2014/main" id="{0DB4827F-23EC-35C5-46E6-6B295AAF1B8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8772" y="3843653"/>
            <a:ext cx="0" cy="687937"/>
          </a:xfrm>
          <a:prstGeom prst="line">
            <a:avLst/>
          </a:prstGeom>
          <a:noFill/>
          <a:ln w="19050" cap="sq">
            <a:solidFill>
              <a:schemeClr val="accent6">
                <a:lumMod val="75000"/>
              </a:schemeClr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64" name="Text Box 34">
            <a:extLst>
              <a:ext uri="{FF2B5EF4-FFF2-40B4-BE49-F238E27FC236}">
                <a16:creationId xmlns:a16="http://schemas.microsoft.com/office/drawing/2014/main" id="{E8007DE1-3288-EA5A-142A-B28FC04B6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6899" y="6217666"/>
            <a:ext cx="647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5" name="Line 39">
            <a:extLst>
              <a:ext uri="{FF2B5EF4-FFF2-40B4-BE49-F238E27FC236}">
                <a16:creationId xmlns:a16="http://schemas.microsoft.com/office/drawing/2014/main" id="{197D166E-E5B8-0962-358A-304A35F04288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7948" y="5713952"/>
            <a:ext cx="0" cy="503714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等线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6" name="Line 40">
            <a:extLst>
              <a:ext uri="{FF2B5EF4-FFF2-40B4-BE49-F238E27FC236}">
                <a16:creationId xmlns:a16="http://schemas.microsoft.com/office/drawing/2014/main" id="{C79FE11E-5C41-F5D8-0248-1C15F49B7B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39884" y="5214408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67" name="Oval 36">
            <a:extLst>
              <a:ext uri="{FF2B5EF4-FFF2-40B4-BE49-F238E27FC236}">
                <a16:creationId xmlns:a16="http://schemas.microsoft.com/office/drawing/2014/main" id="{716BA06E-2D43-AFE2-923F-D52B5B382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9841" y="5392264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8" name="文本框 267">
            <a:extLst>
              <a:ext uri="{FF2B5EF4-FFF2-40B4-BE49-F238E27FC236}">
                <a16:creationId xmlns:a16="http://schemas.microsoft.com/office/drawing/2014/main" id="{21E0C564-1136-CE05-BB49-9B23EF1F5D20}"/>
              </a:ext>
            </a:extLst>
          </p:cNvPr>
          <p:cNvSpPr txBox="1"/>
          <p:nvPr/>
        </p:nvSpPr>
        <p:spPr>
          <a:xfrm>
            <a:off x="3291978" y="5311056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269" name="Line 39">
            <a:extLst>
              <a:ext uri="{FF2B5EF4-FFF2-40B4-BE49-F238E27FC236}">
                <a16:creationId xmlns:a16="http://schemas.microsoft.com/office/drawing/2014/main" id="{185BAF7D-D0F2-A2FC-962F-A9288A75791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8589" y="4700891"/>
            <a:ext cx="0" cy="687937"/>
          </a:xfrm>
          <a:prstGeom prst="line">
            <a:avLst/>
          </a:prstGeom>
          <a:noFill/>
          <a:ln w="19050" cap="sq">
            <a:solidFill>
              <a:schemeClr val="accent6">
                <a:lumMod val="75000"/>
              </a:schemeClr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70" name="Line 38">
            <a:extLst>
              <a:ext uri="{FF2B5EF4-FFF2-40B4-BE49-F238E27FC236}">
                <a16:creationId xmlns:a16="http://schemas.microsoft.com/office/drawing/2014/main" id="{3C06B011-549F-130C-8749-3C91818457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2013" y="5554441"/>
            <a:ext cx="660224" cy="0"/>
          </a:xfrm>
          <a:prstGeom prst="line">
            <a:avLst/>
          </a:prstGeom>
          <a:noFill/>
          <a:ln w="19050" cap="sq">
            <a:solidFill>
              <a:schemeClr val="accent6">
                <a:lumMod val="75000"/>
              </a:schemeClr>
            </a:solidFill>
            <a:miter lim="800000"/>
            <a:headEnd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71" name="Line 39">
            <a:extLst>
              <a:ext uri="{FF2B5EF4-FFF2-40B4-BE49-F238E27FC236}">
                <a16:creationId xmlns:a16="http://schemas.microsoft.com/office/drawing/2014/main" id="{30F9E5BF-69BB-1075-266A-AC5027574C94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1066" y="5554441"/>
            <a:ext cx="0" cy="687937"/>
          </a:xfrm>
          <a:prstGeom prst="line">
            <a:avLst/>
          </a:prstGeom>
          <a:noFill/>
          <a:ln w="19050" cap="sq">
            <a:solidFill>
              <a:schemeClr val="accent6">
                <a:lumMod val="75000"/>
              </a:schemeClr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等线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2" name="Line 38">
            <a:extLst>
              <a:ext uri="{FF2B5EF4-FFF2-40B4-BE49-F238E27FC236}">
                <a16:creationId xmlns:a16="http://schemas.microsoft.com/office/drawing/2014/main" id="{1DBEB9E2-8924-0E3D-6E8D-CBFD84AAE6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1447" y="1716891"/>
            <a:ext cx="167661" cy="0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73" name="Line 39">
            <a:extLst>
              <a:ext uri="{FF2B5EF4-FFF2-40B4-BE49-F238E27FC236}">
                <a16:creationId xmlns:a16="http://schemas.microsoft.com/office/drawing/2014/main" id="{A56CCBC0-F7B4-ACFE-BFA7-952A4171A3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1447" y="1718829"/>
            <a:ext cx="0" cy="4499689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等线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74" name="直接箭头连接符 785">
            <a:extLst>
              <a:ext uri="{FF2B5EF4-FFF2-40B4-BE49-F238E27FC236}">
                <a16:creationId xmlns:a16="http://schemas.microsoft.com/office/drawing/2014/main" id="{79429340-53B5-EED9-317B-4AA0705615B7}"/>
              </a:ext>
            </a:extLst>
          </p:cNvPr>
          <p:cNvCxnSpPr/>
          <p:nvPr/>
        </p:nvCxnSpPr>
        <p:spPr>
          <a:xfrm flipH="1">
            <a:off x="9381930" y="2994434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sp>
        <p:nvSpPr>
          <p:cNvPr id="275" name="Rectangle 151">
            <a:extLst>
              <a:ext uri="{FF2B5EF4-FFF2-40B4-BE49-F238E27FC236}">
                <a16:creationId xmlns:a16="http://schemas.microsoft.com/office/drawing/2014/main" id="{DE7B740C-C38C-C288-9828-2673A3C62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614" y="2822869"/>
            <a:ext cx="292068" cy="35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276" name="直接箭头连接符 792">
            <a:extLst>
              <a:ext uri="{FF2B5EF4-FFF2-40B4-BE49-F238E27FC236}">
                <a16:creationId xmlns:a16="http://schemas.microsoft.com/office/drawing/2014/main" id="{2A30D731-2EFF-82AD-2A1E-537CDD0FE9BA}"/>
              </a:ext>
            </a:extLst>
          </p:cNvPr>
          <p:cNvCxnSpPr/>
          <p:nvPr/>
        </p:nvCxnSpPr>
        <p:spPr>
          <a:xfrm flipH="1">
            <a:off x="8549738" y="3845922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sp>
        <p:nvSpPr>
          <p:cNvPr id="277" name="Rectangle 151">
            <a:extLst>
              <a:ext uri="{FF2B5EF4-FFF2-40B4-BE49-F238E27FC236}">
                <a16:creationId xmlns:a16="http://schemas.microsoft.com/office/drawing/2014/main" id="{D14CBC29-029A-CC2B-29AB-4DC839258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4622" y="3671772"/>
            <a:ext cx="292068" cy="35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278" name="直接箭头连接符 779">
            <a:extLst>
              <a:ext uri="{FF2B5EF4-FFF2-40B4-BE49-F238E27FC236}">
                <a16:creationId xmlns:a16="http://schemas.microsoft.com/office/drawing/2014/main" id="{541BA1E2-8BA6-5196-AC86-62FAD2AB352D}"/>
              </a:ext>
            </a:extLst>
          </p:cNvPr>
          <p:cNvCxnSpPr/>
          <p:nvPr/>
        </p:nvCxnSpPr>
        <p:spPr>
          <a:xfrm flipH="1">
            <a:off x="6904186" y="2994186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cxnSp>
        <p:nvCxnSpPr>
          <p:cNvPr id="279" name="直接箭头连接符 789">
            <a:extLst>
              <a:ext uri="{FF2B5EF4-FFF2-40B4-BE49-F238E27FC236}">
                <a16:creationId xmlns:a16="http://schemas.microsoft.com/office/drawing/2014/main" id="{7C120864-F2EE-72E0-0E3A-63745D7C0A0E}"/>
              </a:ext>
            </a:extLst>
          </p:cNvPr>
          <p:cNvCxnSpPr/>
          <p:nvPr/>
        </p:nvCxnSpPr>
        <p:spPr>
          <a:xfrm flipH="1">
            <a:off x="6898917" y="3845674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cxnSp>
        <p:nvCxnSpPr>
          <p:cNvPr id="280" name="直接箭头连接符 794">
            <a:extLst>
              <a:ext uri="{FF2B5EF4-FFF2-40B4-BE49-F238E27FC236}">
                <a16:creationId xmlns:a16="http://schemas.microsoft.com/office/drawing/2014/main" id="{26BC8966-FF8B-E573-FE68-9B3EB3278F4A}"/>
              </a:ext>
            </a:extLst>
          </p:cNvPr>
          <p:cNvCxnSpPr/>
          <p:nvPr/>
        </p:nvCxnSpPr>
        <p:spPr>
          <a:xfrm flipH="1">
            <a:off x="6906243" y="4702824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sp>
        <p:nvSpPr>
          <p:cNvPr id="281" name="Oval 36">
            <a:extLst>
              <a:ext uri="{FF2B5EF4-FFF2-40B4-BE49-F238E27FC236}">
                <a16:creationId xmlns:a16="http://schemas.microsoft.com/office/drawing/2014/main" id="{4B8AC332-7FA0-0129-6333-AC5529052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8208" y="4538384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82" name="文本框 281">
            <a:extLst>
              <a:ext uri="{FF2B5EF4-FFF2-40B4-BE49-F238E27FC236}">
                <a16:creationId xmlns:a16="http://schemas.microsoft.com/office/drawing/2014/main" id="{D015C4BA-9E53-0D23-3E7E-7B4EED486C79}"/>
              </a:ext>
            </a:extLst>
          </p:cNvPr>
          <p:cNvSpPr txBox="1"/>
          <p:nvPr/>
        </p:nvSpPr>
        <p:spPr>
          <a:xfrm>
            <a:off x="7430345" y="4457176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283" name="Oval 36">
            <a:extLst>
              <a:ext uri="{FF2B5EF4-FFF2-40B4-BE49-F238E27FC236}">
                <a16:creationId xmlns:a16="http://schemas.microsoft.com/office/drawing/2014/main" id="{0B7CDF6F-69EC-C598-922C-0AB94EE78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8208" y="3684256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84" name="文本框 283">
            <a:extLst>
              <a:ext uri="{FF2B5EF4-FFF2-40B4-BE49-F238E27FC236}">
                <a16:creationId xmlns:a16="http://schemas.microsoft.com/office/drawing/2014/main" id="{85F447F3-4710-539B-1551-1C24012F873B}"/>
              </a:ext>
            </a:extLst>
          </p:cNvPr>
          <p:cNvSpPr txBox="1"/>
          <p:nvPr/>
        </p:nvSpPr>
        <p:spPr>
          <a:xfrm>
            <a:off x="7430345" y="3603048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285" name="Oval 36">
            <a:extLst>
              <a:ext uri="{FF2B5EF4-FFF2-40B4-BE49-F238E27FC236}">
                <a16:creationId xmlns:a16="http://schemas.microsoft.com/office/drawing/2014/main" id="{D85358B6-645A-2A85-A847-AED45E1FA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8208" y="2830128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86" name="文本框 285">
            <a:extLst>
              <a:ext uri="{FF2B5EF4-FFF2-40B4-BE49-F238E27FC236}">
                <a16:creationId xmlns:a16="http://schemas.microsoft.com/office/drawing/2014/main" id="{1434592E-36B1-7290-5C5D-84226A1FF843}"/>
              </a:ext>
            </a:extLst>
          </p:cNvPr>
          <p:cNvSpPr txBox="1"/>
          <p:nvPr/>
        </p:nvSpPr>
        <p:spPr>
          <a:xfrm>
            <a:off x="7430345" y="2748920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grpSp>
        <p:nvGrpSpPr>
          <p:cNvPr id="287" name="Group 36">
            <a:extLst>
              <a:ext uri="{FF2B5EF4-FFF2-40B4-BE49-F238E27FC236}">
                <a16:creationId xmlns:a16="http://schemas.microsoft.com/office/drawing/2014/main" id="{F28FEC6A-5EFF-DB0F-1618-8855165BEB74}"/>
              </a:ext>
            </a:extLst>
          </p:cNvPr>
          <p:cNvGrpSpPr>
            <a:grpSpLocks/>
          </p:cNvGrpSpPr>
          <p:nvPr/>
        </p:nvGrpSpPr>
        <p:grpSpPr bwMode="auto">
          <a:xfrm>
            <a:off x="7559723" y="1712728"/>
            <a:ext cx="168608" cy="4505502"/>
            <a:chOff x="13" y="6"/>
            <a:chExt cx="178" cy="2325"/>
          </a:xfrm>
          <a:effectLst/>
        </p:grpSpPr>
        <p:sp>
          <p:nvSpPr>
            <p:cNvPr id="288" name="Line 38">
              <a:extLst>
                <a:ext uri="{FF2B5EF4-FFF2-40B4-BE49-F238E27FC236}">
                  <a16:creationId xmlns:a16="http://schemas.microsoft.com/office/drawing/2014/main" id="{582F24DD-4112-7ECD-D76A-30DC10FC8F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" y="6"/>
              <a:ext cx="177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9" name="Line 39">
              <a:extLst>
                <a:ext uri="{FF2B5EF4-FFF2-40B4-BE49-F238E27FC236}">
                  <a16:creationId xmlns:a16="http://schemas.microsoft.com/office/drawing/2014/main" id="{00D17491-B735-4B66-9D8C-712DF5E860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" y="7"/>
              <a:ext cx="0" cy="573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0" name="Line 39">
              <a:extLst>
                <a:ext uri="{FF2B5EF4-FFF2-40B4-BE49-F238E27FC236}">
                  <a16:creationId xmlns:a16="http://schemas.microsoft.com/office/drawing/2014/main" id="{D37FC43F-4FD0-9E68-1E26-AD84FFD6A9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" y="1194"/>
              <a:ext cx="0" cy="268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1" name="Line 39">
              <a:extLst>
                <a:ext uri="{FF2B5EF4-FFF2-40B4-BE49-F238E27FC236}">
                  <a16:creationId xmlns:a16="http://schemas.microsoft.com/office/drawing/2014/main" id="{4C9D9DF2-2404-A5A6-9205-1FE382A6C3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" y="1635"/>
              <a:ext cx="0" cy="696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2" name="Line 39">
              <a:extLst>
                <a:ext uri="{FF2B5EF4-FFF2-40B4-BE49-F238E27FC236}">
                  <a16:creationId xmlns:a16="http://schemas.microsoft.com/office/drawing/2014/main" id="{0575353B-A702-FBCE-D00D-1814BD4011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" y="761"/>
              <a:ext cx="0" cy="26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</p:grpSp>
      <p:cxnSp>
        <p:nvCxnSpPr>
          <p:cNvPr id="293" name="直接箭头连接符 798">
            <a:extLst>
              <a:ext uri="{FF2B5EF4-FFF2-40B4-BE49-F238E27FC236}">
                <a16:creationId xmlns:a16="http://schemas.microsoft.com/office/drawing/2014/main" id="{F639DA51-C66F-E42D-3FBF-7148E829730A}"/>
              </a:ext>
            </a:extLst>
          </p:cNvPr>
          <p:cNvCxnSpPr/>
          <p:nvPr/>
        </p:nvCxnSpPr>
        <p:spPr>
          <a:xfrm flipH="1">
            <a:off x="7729203" y="4702824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sp>
        <p:nvSpPr>
          <p:cNvPr id="294" name="Line 40">
            <a:extLst>
              <a:ext uri="{FF2B5EF4-FFF2-40B4-BE49-F238E27FC236}">
                <a16:creationId xmlns:a16="http://schemas.microsoft.com/office/drawing/2014/main" id="{5B2D6751-B7BE-DB1A-07F6-C49A43B8C0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83280" y="2652618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295" name="Line 40">
            <a:extLst>
              <a:ext uri="{FF2B5EF4-FFF2-40B4-BE49-F238E27FC236}">
                <a16:creationId xmlns:a16="http://schemas.microsoft.com/office/drawing/2014/main" id="{796B5AC4-CC9D-7194-7B7F-5CB794A669D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75341" y="3511513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96" name="Line 40">
            <a:extLst>
              <a:ext uri="{FF2B5EF4-FFF2-40B4-BE49-F238E27FC236}">
                <a16:creationId xmlns:a16="http://schemas.microsoft.com/office/drawing/2014/main" id="{327FAB1F-108A-A1BF-AC4C-203686730F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83800" y="4358198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97" name="Rectangle 151">
            <a:extLst>
              <a:ext uri="{FF2B5EF4-FFF2-40B4-BE49-F238E27FC236}">
                <a16:creationId xmlns:a16="http://schemas.microsoft.com/office/drawing/2014/main" id="{A985B17A-B77F-0BA8-EC06-6344AEEC4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5630" y="4531308"/>
            <a:ext cx="292068" cy="35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98" name="Text Box 38">
            <a:extLst>
              <a:ext uri="{FF2B5EF4-FFF2-40B4-BE49-F238E27FC236}">
                <a16:creationId xmlns:a16="http://schemas.microsoft.com/office/drawing/2014/main" id="{1F16152B-E104-7E38-ECE7-1F688E265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6043" y="6217666"/>
            <a:ext cx="577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9" name="Oval 36">
            <a:extLst>
              <a:ext uri="{FF2B5EF4-FFF2-40B4-BE49-F238E27FC236}">
                <a16:creationId xmlns:a16="http://schemas.microsoft.com/office/drawing/2014/main" id="{1413F459-3E2E-FC0E-823C-071EDFBD4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1285" y="4538136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00" name="文本框 299">
            <a:extLst>
              <a:ext uri="{FF2B5EF4-FFF2-40B4-BE49-F238E27FC236}">
                <a16:creationId xmlns:a16="http://schemas.microsoft.com/office/drawing/2014/main" id="{3305F77F-D26A-ABFD-3FAA-55CCC8AA51DE}"/>
              </a:ext>
            </a:extLst>
          </p:cNvPr>
          <p:cNvSpPr txBox="1"/>
          <p:nvPr/>
        </p:nvSpPr>
        <p:spPr>
          <a:xfrm>
            <a:off x="6603422" y="4456928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301" name="Line 39">
            <a:extLst>
              <a:ext uri="{FF2B5EF4-FFF2-40B4-BE49-F238E27FC236}">
                <a16:creationId xmlns:a16="http://schemas.microsoft.com/office/drawing/2014/main" id="{2A25BCA4-3964-6CAF-40CB-8F8D76CB66A1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1288" y="5713952"/>
            <a:ext cx="0" cy="516988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等线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2" name="Line 38">
            <a:extLst>
              <a:ext uri="{FF2B5EF4-FFF2-40B4-BE49-F238E27FC236}">
                <a16:creationId xmlns:a16="http://schemas.microsoft.com/office/drawing/2014/main" id="{564B2881-98C8-262D-F3C8-AF65170438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2323" y="1712728"/>
            <a:ext cx="167661" cy="0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03" name="Line 39">
            <a:extLst>
              <a:ext uri="{FF2B5EF4-FFF2-40B4-BE49-F238E27FC236}">
                <a16:creationId xmlns:a16="http://schemas.microsoft.com/office/drawing/2014/main" id="{0CD48DBE-8928-73A9-796C-3FA2E68591E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2323" y="1714666"/>
            <a:ext cx="0" cy="1110388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04" name="Line 39">
            <a:extLst>
              <a:ext uri="{FF2B5EF4-FFF2-40B4-BE49-F238E27FC236}">
                <a16:creationId xmlns:a16="http://schemas.microsoft.com/office/drawing/2014/main" id="{BBB236BF-E564-8A9C-1D4F-C263DAF55091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1376" y="4014894"/>
            <a:ext cx="0" cy="519344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05" name="Line 39">
            <a:extLst>
              <a:ext uri="{FF2B5EF4-FFF2-40B4-BE49-F238E27FC236}">
                <a16:creationId xmlns:a16="http://schemas.microsoft.com/office/drawing/2014/main" id="{E19158EE-4566-C307-D11B-4E8D9EF0E5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1376" y="4869486"/>
            <a:ext cx="0" cy="519344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06" name="Line 39">
            <a:extLst>
              <a:ext uri="{FF2B5EF4-FFF2-40B4-BE49-F238E27FC236}">
                <a16:creationId xmlns:a16="http://schemas.microsoft.com/office/drawing/2014/main" id="{D896834A-BB01-AF75-D80D-43A88327944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1376" y="3175805"/>
            <a:ext cx="0" cy="503841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cxnSp>
        <p:nvCxnSpPr>
          <p:cNvPr id="307" name="直接箭头连接符 781">
            <a:extLst>
              <a:ext uri="{FF2B5EF4-FFF2-40B4-BE49-F238E27FC236}">
                <a16:creationId xmlns:a16="http://schemas.microsoft.com/office/drawing/2014/main" id="{67A4D95E-E905-8C7C-5398-C54043A1378C}"/>
              </a:ext>
            </a:extLst>
          </p:cNvPr>
          <p:cNvCxnSpPr/>
          <p:nvPr/>
        </p:nvCxnSpPr>
        <p:spPr>
          <a:xfrm flipH="1">
            <a:off x="6066951" y="2992165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cxnSp>
        <p:nvCxnSpPr>
          <p:cNvPr id="308" name="直接箭头连接符 790">
            <a:extLst>
              <a:ext uri="{FF2B5EF4-FFF2-40B4-BE49-F238E27FC236}">
                <a16:creationId xmlns:a16="http://schemas.microsoft.com/office/drawing/2014/main" id="{B074DFCC-C4C9-D49B-5663-0E4FCC7EFBF7}"/>
              </a:ext>
            </a:extLst>
          </p:cNvPr>
          <p:cNvCxnSpPr/>
          <p:nvPr/>
        </p:nvCxnSpPr>
        <p:spPr>
          <a:xfrm flipH="1">
            <a:off x="6071994" y="3845674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cxnSp>
        <p:nvCxnSpPr>
          <p:cNvPr id="309" name="直接箭头连接符 795">
            <a:extLst>
              <a:ext uri="{FF2B5EF4-FFF2-40B4-BE49-F238E27FC236}">
                <a16:creationId xmlns:a16="http://schemas.microsoft.com/office/drawing/2014/main" id="{9A10F605-A524-19D8-90CB-36CCC3D65DC8}"/>
              </a:ext>
            </a:extLst>
          </p:cNvPr>
          <p:cNvCxnSpPr/>
          <p:nvPr/>
        </p:nvCxnSpPr>
        <p:spPr>
          <a:xfrm flipH="1">
            <a:off x="6078382" y="4702576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cxnSp>
        <p:nvCxnSpPr>
          <p:cNvPr id="310" name="直接箭头连接符 800">
            <a:extLst>
              <a:ext uri="{FF2B5EF4-FFF2-40B4-BE49-F238E27FC236}">
                <a16:creationId xmlns:a16="http://schemas.microsoft.com/office/drawing/2014/main" id="{14D6B8C1-56C3-A4C0-85F4-395CA8BE6C03}"/>
              </a:ext>
            </a:extLst>
          </p:cNvPr>
          <p:cNvCxnSpPr/>
          <p:nvPr/>
        </p:nvCxnSpPr>
        <p:spPr>
          <a:xfrm flipH="1">
            <a:off x="6073784" y="5556710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cxnSp>
        <p:nvCxnSpPr>
          <p:cNvPr id="311" name="直接箭头连接符 804">
            <a:extLst>
              <a:ext uri="{FF2B5EF4-FFF2-40B4-BE49-F238E27FC236}">
                <a16:creationId xmlns:a16="http://schemas.microsoft.com/office/drawing/2014/main" id="{50C2651A-E2AC-A0AC-BF5F-CF6C670A4749}"/>
              </a:ext>
            </a:extLst>
          </p:cNvPr>
          <p:cNvCxnSpPr/>
          <p:nvPr/>
        </p:nvCxnSpPr>
        <p:spPr>
          <a:xfrm flipH="1">
            <a:off x="6896744" y="5556710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sp>
        <p:nvSpPr>
          <p:cNvPr id="312" name="Line 40">
            <a:extLst>
              <a:ext uri="{FF2B5EF4-FFF2-40B4-BE49-F238E27FC236}">
                <a16:creationId xmlns:a16="http://schemas.microsoft.com/office/drawing/2014/main" id="{5E9A9D28-7ECC-2880-FA0E-425A40BEB7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0799" y="2652618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313" name="Line 40">
            <a:extLst>
              <a:ext uri="{FF2B5EF4-FFF2-40B4-BE49-F238E27FC236}">
                <a16:creationId xmlns:a16="http://schemas.microsoft.com/office/drawing/2014/main" id="{963EFDA6-F3DB-302F-C3E6-FB2FF32291C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2386" y="3511513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14" name="Line 40">
            <a:extLst>
              <a:ext uri="{FF2B5EF4-FFF2-40B4-BE49-F238E27FC236}">
                <a16:creationId xmlns:a16="http://schemas.microsoft.com/office/drawing/2014/main" id="{7441AFA5-2EB0-7424-BA3E-9492332E77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2906" y="4358198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15" name="Line 40">
            <a:extLst>
              <a:ext uri="{FF2B5EF4-FFF2-40B4-BE49-F238E27FC236}">
                <a16:creationId xmlns:a16="http://schemas.microsoft.com/office/drawing/2014/main" id="{1B9EB6BF-C715-F208-E827-0BA8387444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1840" y="5214408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16" name="Oval 36">
            <a:extLst>
              <a:ext uri="{FF2B5EF4-FFF2-40B4-BE49-F238E27FC236}">
                <a16:creationId xmlns:a16="http://schemas.microsoft.com/office/drawing/2014/main" id="{24FE96A9-1309-6C94-24E6-DC19DD692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1285" y="5392264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7" name="文本框 316">
            <a:extLst>
              <a:ext uri="{FF2B5EF4-FFF2-40B4-BE49-F238E27FC236}">
                <a16:creationId xmlns:a16="http://schemas.microsoft.com/office/drawing/2014/main" id="{6774D40F-2C50-04D4-1150-6AFE73AE0653}"/>
              </a:ext>
            </a:extLst>
          </p:cNvPr>
          <p:cNvSpPr txBox="1"/>
          <p:nvPr/>
        </p:nvSpPr>
        <p:spPr>
          <a:xfrm>
            <a:off x="6603422" y="5311056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318" name="Oval 36">
            <a:extLst>
              <a:ext uri="{FF2B5EF4-FFF2-40B4-BE49-F238E27FC236}">
                <a16:creationId xmlns:a16="http://schemas.microsoft.com/office/drawing/2014/main" id="{6D7E94F5-6A4E-D4F0-21C9-567FFFC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1285" y="3684008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19" name="文本框 318">
            <a:extLst>
              <a:ext uri="{FF2B5EF4-FFF2-40B4-BE49-F238E27FC236}">
                <a16:creationId xmlns:a16="http://schemas.microsoft.com/office/drawing/2014/main" id="{3338B59B-E62B-DF88-B430-4B90DC0840C1}"/>
              </a:ext>
            </a:extLst>
          </p:cNvPr>
          <p:cNvSpPr txBox="1"/>
          <p:nvPr/>
        </p:nvSpPr>
        <p:spPr>
          <a:xfrm>
            <a:off x="6603422" y="3602800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320" name="Oval 36">
            <a:extLst>
              <a:ext uri="{FF2B5EF4-FFF2-40B4-BE49-F238E27FC236}">
                <a16:creationId xmlns:a16="http://schemas.microsoft.com/office/drawing/2014/main" id="{388F05EA-760F-E673-2397-2D8B42718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1285" y="2829880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21" name="文本框 320">
            <a:extLst>
              <a:ext uri="{FF2B5EF4-FFF2-40B4-BE49-F238E27FC236}">
                <a16:creationId xmlns:a16="http://schemas.microsoft.com/office/drawing/2014/main" id="{596317FC-1142-97F2-BA05-22E797470C66}"/>
              </a:ext>
            </a:extLst>
          </p:cNvPr>
          <p:cNvSpPr txBox="1"/>
          <p:nvPr/>
        </p:nvSpPr>
        <p:spPr>
          <a:xfrm>
            <a:off x="6603422" y="2748672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322" name="Rectangle 151">
            <a:extLst>
              <a:ext uri="{FF2B5EF4-FFF2-40B4-BE49-F238E27FC236}">
                <a16:creationId xmlns:a16="http://schemas.microsoft.com/office/drawing/2014/main" id="{10337885-B324-D754-CD49-CDBF6BFF9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3050" y="5412110"/>
            <a:ext cx="279244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323" name="Text Box 37">
            <a:extLst>
              <a:ext uri="{FF2B5EF4-FFF2-40B4-BE49-F238E27FC236}">
                <a16:creationId xmlns:a16="http://schemas.microsoft.com/office/drawing/2014/main" id="{BC5834A6-7788-E3D7-180F-2A097758F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6929" y="6217666"/>
            <a:ext cx="650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4" name="Oval 36">
            <a:extLst>
              <a:ext uri="{FF2B5EF4-FFF2-40B4-BE49-F238E27FC236}">
                <a16:creationId xmlns:a16="http://schemas.microsoft.com/office/drawing/2014/main" id="{BA1FB7D0-EF5E-3626-9585-849279B0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3424" y="4538136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25" name="文本框 324">
            <a:extLst>
              <a:ext uri="{FF2B5EF4-FFF2-40B4-BE49-F238E27FC236}">
                <a16:creationId xmlns:a16="http://schemas.microsoft.com/office/drawing/2014/main" id="{1D84D949-E54F-857D-3E4F-674CA7900818}"/>
              </a:ext>
            </a:extLst>
          </p:cNvPr>
          <p:cNvSpPr txBox="1"/>
          <p:nvPr/>
        </p:nvSpPr>
        <p:spPr>
          <a:xfrm>
            <a:off x="5775561" y="4456928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326" name="Line 39">
            <a:extLst>
              <a:ext uri="{FF2B5EF4-FFF2-40B4-BE49-F238E27FC236}">
                <a16:creationId xmlns:a16="http://schemas.microsoft.com/office/drawing/2014/main" id="{B291D356-8D8E-EE64-533C-4474CF0917D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2941" y="5713952"/>
            <a:ext cx="0" cy="516988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等线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7" name="Line 38">
            <a:extLst>
              <a:ext uri="{FF2B5EF4-FFF2-40B4-BE49-F238E27FC236}">
                <a16:creationId xmlns:a16="http://schemas.microsoft.com/office/drawing/2014/main" id="{AC1600FC-70A2-A165-02F2-5F310BD904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3976" y="1712728"/>
            <a:ext cx="167661" cy="0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28" name="Line 39">
            <a:extLst>
              <a:ext uri="{FF2B5EF4-FFF2-40B4-BE49-F238E27FC236}">
                <a16:creationId xmlns:a16="http://schemas.microsoft.com/office/drawing/2014/main" id="{FDAF7E56-04B5-F7E6-8175-6E343905EED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3976" y="1714666"/>
            <a:ext cx="0" cy="1110388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29" name="Line 39">
            <a:extLst>
              <a:ext uri="{FF2B5EF4-FFF2-40B4-BE49-F238E27FC236}">
                <a16:creationId xmlns:a16="http://schemas.microsoft.com/office/drawing/2014/main" id="{2708DFB4-3AF1-442E-F091-E510724776A8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3029" y="4014894"/>
            <a:ext cx="0" cy="519344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30" name="Line 39">
            <a:extLst>
              <a:ext uri="{FF2B5EF4-FFF2-40B4-BE49-F238E27FC236}">
                <a16:creationId xmlns:a16="http://schemas.microsoft.com/office/drawing/2014/main" id="{E843A460-BEC5-F19F-26D8-87B42581874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3029" y="4869486"/>
            <a:ext cx="0" cy="519344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31" name="Line 39">
            <a:extLst>
              <a:ext uri="{FF2B5EF4-FFF2-40B4-BE49-F238E27FC236}">
                <a16:creationId xmlns:a16="http://schemas.microsoft.com/office/drawing/2014/main" id="{A8FB56F4-43F6-50A1-C646-E2490679E791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3029" y="3175805"/>
            <a:ext cx="0" cy="503841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32" name="Line 38">
            <a:extLst>
              <a:ext uri="{FF2B5EF4-FFF2-40B4-BE49-F238E27FC236}">
                <a16:creationId xmlns:a16="http://schemas.microsoft.com/office/drawing/2014/main" id="{5E759CE0-DDEC-ECB7-ABCB-3E6F302680B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0634" y="2991708"/>
            <a:ext cx="660224" cy="0"/>
          </a:xfrm>
          <a:prstGeom prst="line">
            <a:avLst/>
          </a:prstGeom>
          <a:noFill/>
          <a:ln w="19050" cap="sq">
            <a:solidFill>
              <a:schemeClr val="accent6">
                <a:lumMod val="75000"/>
              </a:schemeClr>
            </a:solidFill>
            <a:miter lim="800000"/>
            <a:headEnd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cxnSp>
        <p:nvCxnSpPr>
          <p:cNvPr id="333" name="直接箭头连接符 791">
            <a:extLst>
              <a:ext uri="{FF2B5EF4-FFF2-40B4-BE49-F238E27FC236}">
                <a16:creationId xmlns:a16="http://schemas.microsoft.com/office/drawing/2014/main" id="{7B25AB44-DC28-0096-E5EA-6629A30A114D}"/>
              </a:ext>
            </a:extLst>
          </p:cNvPr>
          <p:cNvCxnSpPr/>
          <p:nvPr/>
        </p:nvCxnSpPr>
        <p:spPr>
          <a:xfrm flipH="1">
            <a:off x="5234759" y="3843653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cxnSp>
        <p:nvCxnSpPr>
          <p:cNvPr id="334" name="直接箭头连接符 796">
            <a:extLst>
              <a:ext uri="{FF2B5EF4-FFF2-40B4-BE49-F238E27FC236}">
                <a16:creationId xmlns:a16="http://schemas.microsoft.com/office/drawing/2014/main" id="{3ED96178-5375-760A-7318-A6E78BC6BEF4}"/>
              </a:ext>
            </a:extLst>
          </p:cNvPr>
          <p:cNvCxnSpPr/>
          <p:nvPr/>
        </p:nvCxnSpPr>
        <p:spPr>
          <a:xfrm flipH="1">
            <a:off x="5251459" y="4702576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cxnSp>
        <p:nvCxnSpPr>
          <p:cNvPr id="335" name="直接箭头连接符 801">
            <a:extLst>
              <a:ext uri="{FF2B5EF4-FFF2-40B4-BE49-F238E27FC236}">
                <a16:creationId xmlns:a16="http://schemas.microsoft.com/office/drawing/2014/main" id="{B9CB1ED2-690C-F743-3BF1-C0B14EC714AF}"/>
              </a:ext>
            </a:extLst>
          </p:cNvPr>
          <p:cNvCxnSpPr/>
          <p:nvPr/>
        </p:nvCxnSpPr>
        <p:spPr>
          <a:xfrm flipH="1">
            <a:off x="5245923" y="5556462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sp>
        <p:nvSpPr>
          <p:cNvPr id="336" name="Line 40">
            <a:extLst>
              <a:ext uri="{FF2B5EF4-FFF2-40B4-BE49-F238E27FC236}">
                <a16:creationId xmlns:a16="http://schemas.microsoft.com/office/drawing/2014/main" id="{16F0E6CD-0BF0-FA4E-51ED-BF6337C576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25173" y="2652618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337" name="Line 40">
            <a:extLst>
              <a:ext uri="{FF2B5EF4-FFF2-40B4-BE49-F238E27FC236}">
                <a16:creationId xmlns:a16="http://schemas.microsoft.com/office/drawing/2014/main" id="{7292AAAF-E42F-4B5E-F0A4-CDF3E5B967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9905" y="3511513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38" name="Line 40">
            <a:extLst>
              <a:ext uri="{FF2B5EF4-FFF2-40B4-BE49-F238E27FC236}">
                <a16:creationId xmlns:a16="http://schemas.microsoft.com/office/drawing/2014/main" id="{5298DA82-E173-212A-3B8A-CD1C575E8B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29951" y="4358198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39" name="Line 40">
            <a:extLst>
              <a:ext uri="{FF2B5EF4-FFF2-40B4-BE49-F238E27FC236}">
                <a16:creationId xmlns:a16="http://schemas.microsoft.com/office/drawing/2014/main" id="{4F390B43-6EA8-3137-F3BF-4462AE8499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20946" y="5214408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40" name="Oval 36">
            <a:extLst>
              <a:ext uri="{FF2B5EF4-FFF2-40B4-BE49-F238E27FC236}">
                <a16:creationId xmlns:a16="http://schemas.microsoft.com/office/drawing/2014/main" id="{65F5A00E-7B0A-85DB-BBF6-B7352AE7E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3424" y="5392264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E66B7111-ED8B-D576-6DBF-A56B696D1FDF}"/>
              </a:ext>
            </a:extLst>
          </p:cNvPr>
          <p:cNvSpPr txBox="1"/>
          <p:nvPr/>
        </p:nvSpPr>
        <p:spPr>
          <a:xfrm>
            <a:off x="5775561" y="5311056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342" name="Oval 36">
            <a:extLst>
              <a:ext uri="{FF2B5EF4-FFF2-40B4-BE49-F238E27FC236}">
                <a16:creationId xmlns:a16="http://schemas.microsoft.com/office/drawing/2014/main" id="{06E4EECB-1163-76BA-F1E1-9F410F4EF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3424" y="3684008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43" name="文本框 342">
            <a:extLst>
              <a:ext uri="{FF2B5EF4-FFF2-40B4-BE49-F238E27FC236}">
                <a16:creationId xmlns:a16="http://schemas.microsoft.com/office/drawing/2014/main" id="{FCB6D42D-29C3-CF48-71F9-176AFF7C2CA6}"/>
              </a:ext>
            </a:extLst>
          </p:cNvPr>
          <p:cNvSpPr txBox="1"/>
          <p:nvPr/>
        </p:nvSpPr>
        <p:spPr>
          <a:xfrm>
            <a:off x="5775561" y="3602800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344" name="Oval 36">
            <a:extLst>
              <a:ext uri="{FF2B5EF4-FFF2-40B4-BE49-F238E27FC236}">
                <a16:creationId xmlns:a16="http://schemas.microsoft.com/office/drawing/2014/main" id="{9E62B80E-70A2-4177-0812-E3E07E73D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3424" y="2829880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45" name="文本框 344">
            <a:extLst>
              <a:ext uri="{FF2B5EF4-FFF2-40B4-BE49-F238E27FC236}">
                <a16:creationId xmlns:a16="http://schemas.microsoft.com/office/drawing/2014/main" id="{79D664BC-46FF-CD75-4865-1BDD75309CBF}"/>
              </a:ext>
            </a:extLst>
          </p:cNvPr>
          <p:cNvSpPr txBox="1"/>
          <p:nvPr/>
        </p:nvSpPr>
        <p:spPr>
          <a:xfrm>
            <a:off x="5775561" y="2748672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346" name="Rectangle 151">
            <a:extLst>
              <a:ext uri="{FF2B5EF4-FFF2-40B4-BE49-F238E27FC236}">
                <a16:creationId xmlns:a16="http://schemas.microsoft.com/office/drawing/2014/main" id="{168BCE87-1C3C-755D-EE8E-55F09679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397" y="1536697"/>
            <a:ext cx="292068" cy="35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47" name="Text Box 36">
            <a:extLst>
              <a:ext uri="{FF2B5EF4-FFF2-40B4-BE49-F238E27FC236}">
                <a16:creationId xmlns:a16="http://schemas.microsoft.com/office/drawing/2014/main" id="{0858A902-2E59-870F-30C3-31B246E85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7965" y="6217666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p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8" name="Line 38">
            <a:extLst>
              <a:ext uri="{FF2B5EF4-FFF2-40B4-BE49-F238E27FC236}">
                <a16:creationId xmlns:a16="http://schemas.microsoft.com/office/drawing/2014/main" id="{359D44ED-9AFD-E7F6-B44D-891776CD3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9719" y="3843653"/>
            <a:ext cx="660224" cy="0"/>
          </a:xfrm>
          <a:prstGeom prst="line">
            <a:avLst/>
          </a:prstGeom>
          <a:noFill/>
          <a:ln w="19050" cap="sq">
            <a:solidFill>
              <a:schemeClr val="accent6">
                <a:lumMod val="75000"/>
              </a:schemeClr>
            </a:solidFill>
            <a:miter lim="800000"/>
            <a:headEnd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349" name="Oval 36">
            <a:extLst>
              <a:ext uri="{FF2B5EF4-FFF2-40B4-BE49-F238E27FC236}">
                <a16:creationId xmlns:a16="http://schemas.microsoft.com/office/drawing/2014/main" id="{0241A12B-29BC-8473-999A-67FCED4E0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563" y="4538136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50" name="文本框 349">
            <a:extLst>
              <a:ext uri="{FF2B5EF4-FFF2-40B4-BE49-F238E27FC236}">
                <a16:creationId xmlns:a16="http://schemas.microsoft.com/office/drawing/2014/main" id="{F440D42F-7A0F-94BD-D55F-78041BAB7045}"/>
              </a:ext>
            </a:extLst>
          </p:cNvPr>
          <p:cNvSpPr txBox="1"/>
          <p:nvPr/>
        </p:nvSpPr>
        <p:spPr>
          <a:xfrm>
            <a:off x="4947700" y="4456928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351" name="Line 39">
            <a:extLst>
              <a:ext uri="{FF2B5EF4-FFF2-40B4-BE49-F238E27FC236}">
                <a16:creationId xmlns:a16="http://schemas.microsoft.com/office/drawing/2014/main" id="{5FBB804D-7C30-92F6-80B1-B8B4B142D0E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8652" y="5713952"/>
            <a:ext cx="0" cy="516988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等线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2" name="Line 39">
            <a:extLst>
              <a:ext uri="{FF2B5EF4-FFF2-40B4-BE49-F238E27FC236}">
                <a16:creationId xmlns:a16="http://schemas.microsoft.com/office/drawing/2014/main" id="{61A47A67-4D74-1481-142C-07684B844AA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7965" y="3498188"/>
            <a:ext cx="0" cy="687937"/>
          </a:xfrm>
          <a:prstGeom prst="line">
            <a:avLst/>
          </a:prstGeom>
          <a:noFill/>
          <a:ln w="19050" cap="sq">
            <a:solidFill>
              <a:schemeClr val="accent6">
                <a:lumMod val="75000"/>
              </a:schemeClr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53" name="Line 39">
            <a:extLst>
              <a:ext uri="{FF2B5EF4-FFF2-40B4-BE49-F238E27FC236}">
                <a16:creationId xmlns:a16="http://schemas.microsoft.com/office/drawing/2014/main" id="{85F83DC3-15DE-1173-A667-5DE82F229DEC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8740" y="4014893"/>
            <a:ext cx="0" cy="519344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54" name="Line 39">
            <a:extLst>
              <a:ext uri="{FF2B5EF4-FFF2-40B4-BE49-F238E27FC236}">
                <a16:creationId xmlns:a16="http://schemas.microsoft.com/office/drawing/2014/main" id="{641F96AE-9F0C-A2C9-922C-38C91DE2B7D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8740" y="4869484"/>
            <a:ext cx="0" cy="519344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cxnSp>
        <p:nvCxnSpPr>
          <p:cNvPr id="355" name="直接箭头连接符 797">
            <a:extLst>
              <a:ext uri="{FF2B5EF4-FFF2-40B4-BE49-F238E27FC236}">
                <a16:creationId xmlns:a16="http://schemas.microsoft.com/office/drawing/2014/main" id="{F6A8AA87-CE4F-5F0F-852A-03764FB626C5}"/>
              </a:ext>
            </a:extLst>
          </p:cNvPr>
          <p:cNvCxnSpPr/>
          <p:nvPr/>
        </p:nvCxnSpPr>
        <p:spPr>
          <a:xfrm flipH="1">
            <a:off x="4414224" y="4700555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cxnSp>
        <p:nvCxnSpPr>
          <p:cNvPr id="356" name="直接箭头连接符 802">
            <a:extLst>
              <a:ext uri="{FF2B5EF4-FFF2-40B4-BE49-F238E27FC236}">
                <a16:creationId xmlns:a16="http://schemas.microsoft.com/office/drawing/2014/main" id="{ADD89A47-B8BE-8347-E62F-A30DFC8D9423}"/>
              </a:ext>
            </a:extLst>
          </p:cNvPr>
          <p:cNvCxnSpPr/>
          <p:nvPr/>
        </p:nvCxnSpPr>
        <p:spPr>
          <a:xfrm flipH="1">
            <a:off x="4419000" y="5556462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sp>
        <p:nvSpPr>
          <p:cNvPr id="357" name="Oval 36">
            <a:extLst>
              <a:ext uri="{FF2B5EF4-FFF2-40B4-BE49-F238E27FC236}">
                <a16:creationId xmlns:a16="http://schemas.microsoft.com/office/drawing/2014/main" id="{381A6137-B6AF-6165-E07E-CDD6FA7C1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563" y="5392264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8" name="文本框 357">
            <a:extLst>
              <a:ext uri="{FF2B5EF4-FFF2-40B4-BE49-F238E27FC236}">
                <a16:creationId xmlns:a16="http://schemas.microsoft.com/office/drawing/2014/main" id="{DE32C865-9663-6049-7AFE-006A3EEB88CC}"/>
              </a:ext>
            </a:extLst>
          </p:cNvPr>
          <p:cNvSpPr txBox="1"/>
          <p:nvPr/>
        </p:nvSpPr>
        <p:spPr>
          <a:xfrm>
            <a:off x="4947700" y="5311056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359" name="Oval 36">
            <a:extLst>
              <a:ext uri="{FF2B5EF4-FFF2-40B4-BE49-F238E27FC236}">
                <a16:creationId xmlns:a16="http://schemas.microsoft.com/office/drawing/2014/main" id="{25431777-5398-7B24-EC2B-4B10C2F21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563" y="3684008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60" name="文本框 359">
            <a:extLst>
              <a:ext uri="{FF2B5EF4-FFF2-40B4-BE49-F238E27FC236}">
                <a16:creationId xmlns:a16="http://schemas.microsoft.com/office/drawing/2014/main" id="{F6D8C4FC-BA64-D60A-53AF-74AEF8A163FD}"/>
              </a:ext>
            </a:extLst>
          </p:cNvPr>
          <p:cNvSpPr txBox="1"/>
          <p:nvPr/>
        </p:nvSpPr>
        <p:spPr>
          <a:xfrm>
            <a:off x="4947700" y="3602800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361" name="Line 40">
            <a:extLst>
              <a:ext uri="{FF2B5EF4-FFF2-40B4-BE49-F238E27FC236}">
                <a16:creationId xmlns:a16="http://schemas.microsoft.com/office/drawing/2014/main" id="{72C1873D-39DA-7E66-CEB9-5F768C931E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94279" y="3511513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62" name="Line 40">
            <a:extLst>
              <a:ext uri="{FF2B5EF4-FFF2-40B4-BE49-F238E27FC236}">
                <a16:creationId xmlns:a16="http://schemas.microsoft.com/office/drawing/2014/main" id="{A79FBBC7-02DD-4F1D-09ED-5C7FB73B7D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97470" y="4358198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63" name="Line 40">
            <a:extLst>
              <a:ext uri="{FF2B5EF4-FFF2-40B4-BE49-F238E27FC236}">
                <a16:creationId xmlns:a16="http://schemas.microsoft.com/office/drawing/2014/main" id="{97CD4CE0-A6E5-B566-7B71-86922FF353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97991" y="5214408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grpSp>
        <p:nvGrpSpPr>
          <p:cNvPr id="364" name="组合 363">
            <a:extLst>
              <a:ext uri="{FF2B5EF4-FFF2-40B4-BE49-F238E27FC236}">
                <a16:creationId xmlns:a16="http://schemas.microsoft.com/office/drawing/2014/main" id="{FBF5BFA9-EC99-6474-A794-8C3DD68866D6}"/>
              </a:ext>
            </a:extLst>
          </p:cNvPr>
          <p:cNvGrpSpPr/>
          <p:nvPr/>
        </p:nvGrpSpPr>
        <p:grpSpPr>
          <a:xfrm>
            <a:off x="3581765" y="2992165"/>
            <a:ext cx="5466928" cy="2564545"/>
            <a:chOff x="3117741" y="2466480"/>
            <a:chExt cx="5466928" cy="2564545"/>
          </a:xfrm>
        </p:grpSpPr>
        <p:cxnSp>
          <p:nvCxnSpPr>
            <p:cNvPr id="365" name="直接箭头连接符 188">
              <a:extLst>
                <a:ext uri="{FF2B5EF4-FFF2-40B4-BE49-F238E27FC236}">
                  <a16:creationId xmlns:a16="http://schemas.microsoft.com/office/drawing/2014/main" id="{333DD25C-3F85-CB49-40AD-78D1DE48C588}"/>
                </a:ext>
              </a:extLst>
            </p:cNvPr>
            <p:cNvCxnSpPr/>
            <p:nvPr/>
          </p:nvCxnSpPr>
          <p:spPr>
            <a:xfrm flipH="1">
              <a:off x="8094946" y="2468749"/>
              <a:ext cx="489723" cy="0"/>
            </a:xfrm>
            <a:prstGeom prst="straightConnector1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66" name="直接箭头连接符 189">
              <a:extLst>
                <a:ext uri="{FF2B5EF4-FFF2-40B4-BE49-F238E27FC236}">
                  <a16:creationId xmlns:a16="http://schemas.microsoft.com/office/drawing/2014/main" id="{4C882351-DDCA-E02E-722C-1D506AB3D4F6}"/>
                </a:ext>
              </a:extLst>
            </p:cNvPr>
            <p:cNvCxnSpPr/>
            <p:nvPr/>
          </p:nvCxnSpPr>
          <p:spPr>
            <a:xfrm flipH="1">
              <a:off x="7267085" y="2468501"/>
              <a:ext cx="489723" cy="0"/>
            </a:xfrm>
            <a:prstGeom prst="straightConnector1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67" name="直接箭头连接符 190">
              <a:extLst>
                <a:ext uri="{FF2B5EF4-FFF2-40B4-BE49-F238E27FC236}">
                  <a16:creationId xmlns:a16="http://schemas.microsoft.com/office/drawing/2014/main" id="{E2A5D005-036B-EF80-166E-846A50B19E52}"/>
                </a:ext>
              </a:extLst>
            </p:cNvPr>
            <p:cNvCxnSpPr/>
            <p:nvPr/>
          </p:nvCxnSpPr>
          <p:spPr>
            <a:xfrm flipH="1">
              <a:off x="7262754" y="3320237"/>
              <a:ext cx="489723" cy="0"/>
            </a:xfrm>
            <a:prstGeom prst="straightConnector1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68" name="直接箭头连接符 191">
              <a:extLst>
                <a:ext uri="{FF2B5EF4-FFF2-40B4-BE49-F238E27FC236}">
                  <a16:creationId xmlns:a16="http://schemas.microsoft.com/office/drawing/2014/main" id="{F90730B8-E4F2-EA8F-8DF4-F2CFF7C372A1}"/>
                </a:ext>
              </a:extLst>
            </p:cNvPr>
            <p:cNvCxnSpPr/>
            <p:nvPr/>
          </p:nvCxnSpPr>
          <p:spPr>
            <a:xfrm flipH="1">
              <a:off x="3117741" y="5028756"/>
              <a:ext cx="489723" cy="0"/>
            </a:xfrm>
            <a:prstGeom prst="straightConnector1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69" name="直接箭头连接符 192">
              <a:extLst>
                <a:ext uri="{FF2B5EF4-FFF2-40B4-BE49-F238E27FC236}">
                  <a16:creationId xmlns:a16="http://schemas.microsoft.com/office/drawing/2014/main" id="{B059CCC7-614B-5CC2-A3D1-85CAFDE44B4D}"/>
                </a:ext>
              </a:extLst>
            </p:cNvPr>
            <p:cNvCxnSpPr/>
            <p:nvPr/>
          </p:nvCxnSpPr>
          <p:spPr>
            <a:xfrm flipH="1">
              <a:off x="6440162" y="2468501"/>
              <a:ext cx="489723" cy="0"/>
            </a:xfrm>
            <a:prstGeom prst="straightConnector1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70" name="直接箭头连接符 193">
              <a:extLst>
                <a:ext uri="{FF2B5EF4-FFF2-40B4-BE49-F238E27FC236}">
                  <a16:creationId xmlns:a16="http://schemas.microsoft.com/office/drawing/2014/main" id="{2095D5DB-E177-7DC8-E08A-D9007759CEA8}"/>
                </a:ext>
              </a:extLst>
            </p:cNvPr>
            <p:cNvCxnSpPr/>
            <p:nvPr/>
          </p:nvCxnSpPr>
          <p:spPr>
            <a:xfrm flipH="1">
              <a:off x="6434893" y="3319989"/>
              <a:ext cx="489723" cy="0"/>
            </a:xfrm>
            <a:prstGeom prst="straightConnector1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71" name="直接箭头连接符 194">
              <a:extLst>
                <a:ext uri="{FF2B5EF4-FFF2-40B4-BE49-F238E27FC236}">
                  <a16:creationId xmlns:a16="http://schemas.microsoft.com/office/drawing/2014/main" id="{33D883AB-3956-BDE0-D6F3-7D406635E5CB}"/>
                </a:ext>
              </a:extLst>
            </p:cNvPr>
            <p:cNvCxnSpPr/>
            <p:nvPr/>
          </p:nvCxnSpPr>
          <p:spPr>
            <a:xfrm flipH="1">
              <a:off x="6442219" y="4177139"/>
              <a:ext cx="489723" cy="0"/>
            </a:xfrm>
            <a:prstGeom prst="straightConnector1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72" name="直接箭头连接符 195">
              <a:extLst>
                <a:ext uri="{FF2B5EF4-FFF2-40B4-BE49-F238E27FC236}">
                  <a16:creationId xmlns:a16="http://schemas.microsoft.com/office/drawing/2014/main" id="{D706718E-8F79-44AE-BD26-27914308B675}"/>
                </a:ext>
              </a:extLst>
            </p:cNvPr>
            <p:cNvCxnSpPr/>
            <p:nvPr/>
          </p:nvCxnSpPr>
          <p:spPr>
            <a:xfrm flipH="1">
              <a:off x="5602927" y="2466480"/>
              <a:ext cx="489723" cy="0"/>
            </a:xfrm>
            <a:prstGeom prst="straightConnector1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73" name="直接箭头连接符 196">
              <a:extLst>
                <a:ext uri="{FF2B5EF4-FFF2-40B4-BE49-F238E27FC236}">
                  <a16:creationId xmlns:a16="http://schemas.microsoft.com/office/drawing/2014/main" id="{9036B8FB-8DC7-E292-1412-F9F2686864EC}"/>
                </a:ext>
              </a:extLst>
            </p:cNvPr>
            <p:cNvCxnSpPr/>
            <p:nvPr/>
          </p:nvCxnSpPr>
          <p:spPr>
            <a:xfrm flipH="1">
              <a:off x="5607970" y="3319989"/>
              <a:ext cx="489723" cy="0"/>
            </a:xfrm>
            <a:prstGeom prst="straightConnector1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74" name="直接箭头连接符 197">
              <a:extLst>
                <a:ext uri="{FF2B5EF4-FFF2-40B4-BE49-F238E27FC236}">
                  <a16:creationId xmlns:a16="http://schemas.microsoft.com/office/drawing/2014/main" id="{A980029C-D700-DECD-84FA-9B68B285C1F7}"/>
                </a:ext>
              </a:extLst>
            </p:cNvPr>
            <p:cNvCxnSpPr/>
            <p:nvPr/>
          </p:nvCxnSpPr>
          <p:spPr>
            <a:xfrm flipH="1">
              <a:off x="5614358" y="4176891"/>
              <a:ext cx="489723" cy="0"/>
            </a:xfrm>
            <a:prstGeom prst="straightConnector1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75" name="直接箭头连接符 198">
              <a:extLst>
                <a:ext uri="{FF2B5EF4-FFF2-40B4-BE49-F238E27FC236}">
                  <a16:creationId xmlns:a16="http://schemas.microsoft.com/office/drawing/2014/main" id="{AE562A8B-0E88-6090-12F3-65D392B3BA6D}"/>
                </a:ext>
              </a:extLst>
            </p:cNvPr>
            <p:cNvCxnSpPr/>
            <p:nvPr/>
          </p:nvCxnSpPr>
          <p:spPr>
            <a:xfrm flipH="1">
              <a:off x="5609760" y="5031025"/>
              <a:ext cx="489723" cy="0"/>
            </a:xfrm>
            <a:prstGeom prst="straightConnector1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76" name="直接箭头连接符 199">
              <a:extLst>
                <a:ext uri="{FF2B5EF4-FFF2-40B4-BE49-F238E27FC236}">
                  <a16:creationId xmlns:a16="http://schemas.microsoft.com/office/drawing/2014/main" id="{F2E8AB38-0553-5135-8101-185EC5BD3041}"/>
                </a:ext>
              </a:extLst>
            </p:cNvPr>
            <p:cNvCxnSpPr/>
            <p:nvPr/>
          </p:nvCxnSpPr>
          <p:spPr>
            <a:xfrm flipH="1">
              <a:off x="4770735" y="3317968"/>
              <a:ext cx="489723" cy="0"/>
            </a:xfrm>
            <a:prstGeom prst="straightConnector1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77" name="直接箭头连接符 200">
              <a:extLst>
                <a:ext uri="{FF2B5EF4-FFF2-40B4-BE49-F238E27FC236}">
                  <a16:creationId xmlns:a16="http://schemas.microsoft.com/office/drawing/2014/main" id="{0A99B121-2C5D-4414-EF0C-17F56E5AE0FA}"/>
                </a:ext>
              </a:extLst>
            </p:cNvPr>
            <p:cNvCxnSpPr/>
            <p:nvPr/>
          </p:nvCxnSpPr>
          <p:spPr>
            <a:xfrm flipH="1">
              <a:off x="4787435" y="4176891"/>
              <a:ext cx="489723" cy="0"/>
            </a:xfrm>
            <a:prstGeom prst="straightConnector1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78" name="直接箭头连接符 201">
              <a:extLst>
                <a:ext uri="{FF2B5EF4-FFF2-40B4-BE49-F238E27FC236}">
                  <a16:creationId xmlns:a16="http://schemas.microsoft.com/office/drawing/2014/main" id="{93F91DAA-A07F-46A2-25DB-C799F801B467}"/>
                </a:ext>
              </a:extLst>
            </p:cNvPr>
            <p:cNvCxnSpPr/>
            <p:nvPr/>
          </p:nvCxnSpPr>
          <p:spPr>
            <a:xfrm flipH="1">
              <a:off x="4781899" y="5030777"/>
              <a:ext cx="489723" cy="0"/>
            </a:xfrm>
            <a:prstGeom prst="straightConnector1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79" name="直接箭头连接符 202">
              <a:extLst>
                <a:ext uri="{FF2B5EF4-FFF2-40B4-BE49-F238E27FC236}">
                  <a16:creationId xmlns:a16="http://schemas.microsoft.com/office/drawing/2014/main" id="{9781F90B-3963-F2D6-C997-64765A026CF2}"/>
                </a:ext>
              </a:extLst>
            </p:cNvPr>
            <p:cNvCxnSpPr/>
            <p:nvPr/>
          </p:nvCxnSpPr>
          <p:spPr>
            <a:xfrm flipH="1">
              <a:off x="3950200" y="4174870"/>
              <a:ext cx="489723" cy="0"/>
            </a:xfrm>
            <a:prstGeom prst="straightConnector1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80" name="直接箭头连接符 203">
              <a:extLst>
                <a:ext uri="{FF2B5EF4-FFF2-40B4-BE49-F238E27FC236}">
                  <a16:creationId xmlns:a16="http://schemas.microsoft.com/office/drawing/2014/main" id="{DE6DEDBB-6983-CBD2-1CD3-2184CF78B4AB}"/>
                </a:ext>
              </a:extLst>
            </p:cNvPr>
            <p:cNvCxnSpPr/>
            <p:nvPr/>
          </p:nvCxnSpPr>
          <p:spPr>
            <a:xfrm flipH="1">
              <a:off x="3954976" y="5030777"/>
              <a:ext cx="489723" cy="0"/>
            </a:xfrm>
            <a:prstGeom prst="straightConnector1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381" name="Text Box 45">
            <a:extLst>
              <a:ext uri="{FF2B5EF4-FFF2-40B4-BE49-F238E27FC236}">
                <a16:creationId xmlns:a16="http://schemas.microsoft.com/office/drawing/2014/main" id="{4D2CF07C-B6D1-6A91-80F5-EB4FEE293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0351" y="2333513"/>
            <a:ext cx="1584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X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4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X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3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X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2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X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X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82" name="Text Box 46">
            <a:extLst>
              <a:ext uri="{FF2B5EF4-FFF2-40B4-BE49-F238E27FC236}">
                <a16:creationId xmlns:a16="http://schemas.microsoft.com/office/drawing/2014/main" id="{6A4E2908-21C2-B32F-B68A-D7C83DA1D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979" y="2665004"/>
            <a:ext cx="25737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×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     </a:t>
            </a:r>
            <a:r>
              <a:rPr lang="zh-CN" altLang="en-US" b="1" dirty="0">
                <a:solidFill>
                  <a:prstClr val="black"/>
                </a:solidFill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1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4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0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4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1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4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0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4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1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4</a:t>
            </a:r>
            <a:endParaRPr kumimoji="0" lang="en-US" sz="16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Segoe UI Black" panose="020B0A02040204020203" pitchFamily="34" charset="0"/>
              <a:cs typeface="Courier New" panose="02070309020205020404" pitchFamily="49" charset="0"/>
            </a:endParaRPr>
          </a:p>
        </p:txBody>
      </p:sp>
      <p:sp>
        <p:nvSpPr>
          <p:cNvPr id="383" name="Line 47">
            <a:extLst>
              <a:ext uri="{FF2B5EF4-FFF2-40B4-BE49-F238E27FC236}">
                <a16:creationId xmlns:a16="http://schemas.microsoft.com/office/drawing/2014/main" id="{FF86AC79-007E-06AA-899D-3F80AC5DC88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428" y="3093370"/>
            <a:ext cx="289053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84" name="Text Box 44">
            <a:extLst>
              <a:ext uri="{FF2B5EF4-FFF2-40B4-BE49-F238E27FC236}">
                <a16:creationId xmlns:a16="http://schemas.microsoft.com/office/drawing/2014/main" id="{AFF312FF-C63F-BF6E-6822-89464FA01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86" y="2926738"/>
            <a:ext cx="332714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 </a:t>
            </a:r>
            <a:r>
              <a:rPr lang="zh-CN" alt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9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8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7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6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5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4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3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2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887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1098139" cy="5657183"/>
            <a:chOff x="1887176" y="1780605"/>
            <a:chExt cx="2671982" cy="247439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210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布斯两位乘（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Andrew D. Booth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1950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）：核心思想乘数的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不产生加，乘数的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产生加或减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/>
              <a:r>
                <a:rPr lang="zh-CN" altLang="en-US" sz="1400" dirty="0"/>
                <a:t>假设</a:t>
              </a:r>
              <a:r>
                <a:rPr lang="en-US" altLang="zh-CN" sz="1400" dirty="0"/>
                <a:t>X,Y</a:t>
              </a:r>
              <a:r>
                <a:rPr lang="zh-CN" altLang="en-US" sz="1400" dirty="0"/>
                <a:t>为被乘数和乘数，</a:t>
              </a:r>
              <a:r>
                <a:rPr lang="en-US" altLang="zh-CN" sz="1400" dirty="0"/>
                <a:t>x, y</a:t>
              </a:r>
              <a:r>
                <a:rPr lang="zh-CN" altLang="en-US" sz="1400" dirty="0"/>
                <a:t>为它们的位数，中间结果</a:t>
              </a:r>
              <a:r>
                <a:rPr lang="en-US" altLang="zh-CN" sz="1400" dirty="0"/>
                <a:t>A</a:t>
              </a:r>
              <a:r>
                <a:rPr lang="zh-CN" altLang="en-US" sz="1400" dirty="0"/>
                <a:t>、</a:t>
              </a:r>
              <a:r>
                <a:rPr lang="en-US" altLang="zh-CN" sz="1400" dirty="0"/>
                <a:t>S</a:t>
              </a:r>
              <a:r>
                <a:rPr lang="zh-CN" altLang="en-US" sz="1400" dirty="0"/>
                <a:t>和乘法结果</a:t>
              </a:r>
              <a:r>
                <a:rPr lang="en-US" altLang="zh-CN" sz="1400" dirty="0"/>
                <a:t>P</a:t>
              </a:r>
              <a:r>
                <a:rPr lang="zh-CN" altLang="en-US" sz="1400" dirty="0"/>
                <a:t>都是</a:t>
              </a:r>
              <a:r>
                <a:rPr lang="en-US" altLang="zh-CN" sz="1400" dirty="0"/>
                <a:t>(x+y+1)</a:t>
              </a:r>
              <a:r>
                <a:rPr lang="zh-CN" altLang="en-US" sz="1400" dirty="0"/>
                <a:t>位的长度</a:t>
              </a:r>
              <a:endParaRPr lang="en-US" altLang="zh-CN" sz="1400" dirty="0"/>
            </a:p>
            <a:p>
              <a:pPr marL="400050" indent="-400050" algn="l">
                <a:lnSpc>
                  <a:spcPct val="150000"/>
                </a:lnSpc>
                <a:buFont typeface="+mj-lt"/>
                <a:buAutoNum type="romanUcPeriod"/>
              </a:pPr>
              <a:r>
                <a:rPr lang="zh-CN" altLang="en-US" sz="1400" dirty="0"/>
                <a:t>计算中间结果</a:t>
              </a:r>
              <a:r>
                <a:rPr lang="en-US" altLang="zh-CN" sz="1400" dirty="0"/>
                <a:t>A (short for addition)</a:t>
              </a:r>
              <a:r>
                <a:rPr lang="zh-CN" altLang="en-US" sz="1400" dirty="0"/>
                <a:t>和</a:t>
              </a:r>
              <a:r>
                <a:rPr lang="en-US" altLang="zh-CN" sz="1400" dirty="0"/>
                <a:t>S (short for subtraction)</a:t>
              </a:r>
              <a:r>
                <a:rPr lang="zh-CN" altLang="en-US" sz="1400" dirty="0"/>
                <a:t>并初始化</a:t>
              </a:r>
              <a:r>
                <a:rPr lang="en-US" altLang="zh-CN" sz="1400" dirty="0"/>
                <a:t>P (short for production) </a:t>
              </a:r>
              <a:r>
                <a:rPr lang="zh-CN" altLang="en-US" sz="1400" dirty="0"/>
                <a:t>：</a:t>
              </a:r>
              <a:endParaRPr lang="en-US" altLang="zh-CN" sz="1400" dirty="0"/>
            </a:p>
            <a:p>
              <a:pPr marL="800100" lvl="1" indent="-342900">
                <a:lnSpc>
                  <a:spcPct val="150000"/>
                </a:lnSpc>
                <a:buAutoNum type="arabicPeriod"/>
              </a:pPr>
              <a:r>
                <a:rPr lang="en-US" altLang="zh-CN" sz="1400" dirty="0"/>
                <a:t>A       </a:t>
              </a:r>
              <a:r>
                <a:rPr lang="zh-CN" altLang="en-US" sz="1400" dirty="0"/>
                <a:t>被乘数</a:t>
              </a:r>
              <a:r>
                <a:rPr lang="en-US" altLang="zh-CN" sz="1400" dirty="0"/>
                <a:t>X</a:t>
              </a:r>
              <a:r>
                <a:rPr lang="zh-CN" altLang="en-US" sz="1400" dirty="0"/>
                <a:t>放在高</a:t>
              </a:r>
              <a:r>
                <a:rPr lang="en-US" altLang="zh-CN" sz="1400" dirty="0"/>
                <a:t>x</a:t>
              </a:r>
              <a:r>
                <a:rPr lang="zh-CN" altLang="en-US" sz="1400" dirty="0"/>
                <a:t>位上，低</a:t>
              </a:r>
              <a:r>
                <a:rPr lang="en-US" altLang="zh-CN" sz="1400" dirty="0"/>
                <a:t>y+1</a:t>
              </a:r>
              <a:r>
                <a:rPr lang="zh-CN" altLang="en-US" sz="1400" dirty="0"/>
                <a:t>位补</a:t>
              </a:r>
              <a:r>
                <a:rPr lang="en-US" altLang="zh-CN" sz="1400" dirty="0"/>
                <a:t>0</a:t>
              </a:r>
              <a:r>
                <a:rPr lang="zh-CN" altLang="en-US" sz="1400" dirty="0"/>
                <a:t>；</a:t>
              </a:r>
              <a:endParaRPr lang="en-US" altLang="zh-CN" sz="1400" dirty="0"/>
            </a:p>
            <a:p>
              <a:pPr marL="800100" lvl="1" indent="-342900">
                <a:lnSpc>
                  <a:spcPct val="150000"/>
                </a:lnSpc>
                <a:buAutoNum type="arabicPeriod"/>
              </a:pPr>
              <a:r>
                <a:rPr lang="en-US" altLang="zh-CN" sz="1400" dirty="0"/>
                <a:t>S       -X</a:t>
              </a:r>
              <a:r>
                <a:rPr lang="zh-CN" altLang="en-US" sz="1400" dirty="0"/>
                <a:t>的补码</a:t>
              </a:r>
              <a:r>
                <a:rPr lang="en-US" altLang="zh-CN" sz="1400" dirty="0"/>
                <a:t>[-x]</a:t>
              </a:r>
              <a:r>
                <a:rPr lang="zh-CN" altLang="en-US" sz="1400" baseline="-25000" dirty="0"/>
                <a:t>补</a:t>
              </a:r>
              <a:r>
                <a:rPr lang="zh-CN" altLang="en-US" sz="1400" dirty="0"/>
                <a:t>放在高</a:t>
              </a:r>
              <a:r>
                <a:rPr lang="en-US" altLang="zh-CN" sz="1400" dirty="0"/>
                <a:t>x</a:t>
              </a:r>
              <a:r>
                <a:rPr lang="zh-CN" altLang="en-US" sz="1400" dirty="0"/>
                <a:t>位上，低</a:t>
              </a:r>
              <a:r>
                <a:rPr lang="en-US" altLang="zh-CN" sz="1400" dirty="0"/>
                <a:t>y+1</a:t>
              </a:r>
              <a:r>
                <a:rPr lang="zh-CN" altLang="en-US" sz="1400" dirty="0"/>
                <a:t>位补</a:t>
              </a:r>
              <a:r>
                <a:rPr lang="en-US" altLang="zh-CN" sz="1400" dirty="0"/>
                <a:t>0</a:t>
              </a:r>
              <a:r>
                <a:rPr lang="zh-CN" altLang="en-US" sz="1400" dirty="0"/>
                <a:t>；</a:t>
              </a:r>
              <a:endParaRPr lang="en-US" altLang="zh-CN" sz="1400" dirty="0"/>
            </a:p>
            <a:p>
              <a:pPr marL="800100" lvl="1" indent="-342900">
                <a:lnSpc>
                  <a:spcPct val="150000"/>
                </a:lnSpc>
                <a:buAutoNum type="arabicPeriod"/>
              </a:pPr>
              <a:r>
                <a:rPr lang="en-US" altLang="zh-CN" sz="1400" dirty="0"/>
                <a:t>P       </a:t>
              </a:r>
              <a:r>
                <a:rPr lang="zh-CN" altLang="en-US" sz="1400" dirty="0"/>
                <a:t>在高</a:t>
              </a:r>
              <a:r>
                <a:rPr lang="en-US" altLang="zh-CN" sz="1400" dirty="0"/>
                <a:t>x</a:t>
              </a:r>
              <a:r>
                <a:rPr lang="zh-CN" altLang="en-US" sz="1400" dirty="0"/>
                <a:t>位上补</a:t>
              </a:r>
              <a:r>
                <a:rPr lang="en-US" altLang="zh-CN" sz="1400" dirty="0"/>
                <a:t>0</a:t>
              </a:r>
              <a:r>
                <a:rPr lang="zh-CN" altLang="en-US" sz="1400" dirty="0"/>
                <a:t>，接着的</a:t>
              </a:r>
              <a:r>
                <a:rPr lang="en-US" altLang="zh-CN" sz="1400" dirty="0"/>
                <a:t>y</a:t>
              </a:r>
              <a:r>
                <a:rPr lang="zh-CN" altLang="en-US" sz="1400" dirty="0"/>
                <a:t>位放乘数</a:t>
              </a:r>
              <a:r>
                <a:rPr lang="en-US" altLang="zh-CN" sz="1400" dirty="0"/>
                <a:t>Y</a:t>
              </a:r>
              <a:r>
                <a:rPr lang="zh-CN" altLang="en-US" sz="1400" dirty="0"/>
                <a:t>，最后一位补</a:t>
              </a:r>
              <a:r>
                <a:rPr lang="en-US" altLang="zh-CN" sz="1400" dirty="0"/>
                <a:t>0</a:t>
              </a:r>
              <a:r>
                <a:rPr lang="zh-CN" altLang="en-US" sz="1400" dirty="0"/>
                <a:t>；</a:t>
              </a:r>
              <a:endParaRPr lang="en-US" altLang="zh-CN" sz="1400" dirty="0"/>
            </a:p>
            <a:p>
              <a:pPr marL="342900" indent="-342900" algn="l">
                <a:lnSpc>
                  <a:spcPct val="150000"/>
                </a:lnSpc>
                <a:buAutoNum type="romanUcPeriod"/>
              </a:pPr>
              <a:r>
                <a:rPr lang="zh-CN" altLang="en-US" sz="1400" dirty="0"/>
                <a:t>根据</a:t>
              </a:r>
              <a:r>
                <a:rPr lang="en-US" altLang="zh-CN" sz="1400" dirty="0"/>
                <a:t>P</a:t>
              </a:r>
              <a:r>
                <a:rPr lang="zh-CN" altLang="en-US" sz="1400" dirty="0"/>
                <a:t>的最低两位进行运算：</a:t>
              </a:r>
              <a:endParaRPr lang="en-US" altLang="zh-CN" sz="1400" dirty="0"/>
            </a:p>
            <a:p>
              <a:pPr marL="742950" lvl="1" indent="-285750" algn="l">
                <a:lnSpc>
                  <a:spcPct val="150000"/>
                </a:lnSpc>
                <a:buFont typeface="+mj-lt"/>
                <a:buAutoNum type="arabicPeriod"/>
              </a:pPr>
              <a:r>
                <a:rPr lang="zh-CN" altLang="en-US" sz="1400" dirty="0"/>
                <a:t>如果是</a:t>
              </a:r>
              <a:r>
                <a:rPr lang="en-US" altLang="zh-CN" sz="1400" dirty="0"/>
                <a:t>01</a:t>
              </a:r>
              <a:r>
                <a:rPr lang="zh-CN" altLang="en-US" sz="1400" dirty="0"/>
                <a:t>，计算</a:t>
              </a:r>
              <a:r>
                <a:rPr lang="en-US" altLang="zh-CN" sz="1400" dirty="0"/>
                <a:t>P=P+A</a:t>
              </a:r>
              <a:r>
                <a:rPr lang="zh-CN" altLang="en-US" sz="1400" dirty="0"/>
                <a:t>的值；</a:t>
              </a:r>
              <a:endParaRPr lang="en-US" altLang="zh-CN" sz="1400" dirty="0"/>
            </a:p>
            <a:p>
              <a:pPr marL="742950" lvl="1" indent="-285750" algn="l">
                <a:lnSpc>
                  <a:spcPct val="150000"/>
                </a:lnSpc>
                <a:buFont typeface="+mj-lt"/>
                <a:buAutoNum type="arabicPeriod"/>
              </a:pPr>
              <a:r>
                <a:rPr lang="zh-CN" altLang="en-US" sz="1400" dirty="0"/>
                <a:t>如果是</a:t>
              </a:r>
              <a:r>
                <a:rPr lang="en-US" altLang="zh-CN" sz="1400" dirty="0"/>
                <a:t>10</a:t>
              </a:r>
              <a:r>
                <a:rPr lang="zh-CN" altLang="en-US" sz="1400" dirty="0"/>
                <a:t>，计算</a:t>
              </a:r>
              <a:r>
                <a:rPr lang="en-US" altLang="zh-CN" sz="1400" dirty="0"/>
                <a:t>P=P+S</a:t>
              </a:r>
              <a:r>
                <a:rPr lang="zh-CN" altLang="en-US" sz="1400" dirty="0"/>
                <a:t>的值；</a:t>
              </a:r>
              <a:endParaRPr lang="en-US" altLang="zh-CN" sz="1400" dirty="0"/>
            </a:p>
            <a:p>
              <a:pPr marL="742950" lvl="1" indent="-285750" algn="l">
                <a:lnSpc>
                  <a:spcPct val="150000"/>
                </a:lnSpc>
                <a:buFont typeface="+mj-lt"/>
                <a:buAutoNum type="arabicPeriod"/>
              </a:pPr>
              <a:r>
                <a:rPr lang="zh-CN" altLang="en-US" sz="1400" dirty="0"/>
                <a:t>如果是</a:t>
              </a:r>
              <a:r>
                <a:rPr lang="en-US" altLang="zh-CN" sz="1400" dirty="0"/>
                <a:t>00</a:t>
              </a:r>
              <a:r>
                <a:rPr lang="zh-CN" altLang="en-US" sz="1400" dirty="0"/>
                <a:t>，不做运算，</a:t>
              </a:r>
              <a:r>
                <a:rPr lang="en-US" altLang="zh-CN" sz="1400" dirty="0"/>
                <a:t>P=P</a:t>
              </a:r>
              <a:r>
                <a:rPr lang="zh-CN" altLang="en-US" sz="1400" dirty="0"/>
                <a:t>；</a:t>
              </a:r>
              <a:endParaRPr lang="en-US" altLang="zh-CN" sz="1400" dirty="0"/>
            </a:p>
            <a:p>
              <a:pPr marL="742950" lvl="1" indent="-285750" algn="l">
                <a:lnSpc>
                  <a:spcPct val="150000"/>
                </a:lnSpc>
                <a:buFont typeface="+mj-lt"/>
                <a:buAutoNum type="arabicPeriod"/>
              </a:pPr>
              <a:r>
                <a:rPr lang="zh-CN" altLang="en-US" sz="1400" dirty="0"/>
                <a:t>如果是</a:t>
              </a:r>
              <a:r>
                <a:rPr lang="en-US" altLang="zh-CN" sz="1400" dirty="0"/>
                <a:t>11</a:t>
              </a:r>
              <a:r>
                <a:rPr lang="zh-CN" altLang="en-US" sz="1400" dirty="0"/>
                <a:t>，不做运算，</a:t>
              </a:r>
              <a:r>
                <a:rPr lang="en-US" altLang="zh-CN" sz="1400" dirty="0"/>
                <a:t>P=P</a:t>
              </a:r>
              <a:r>
                <a:rPr lang="zh-CN" altLang="en-US" sz="1400" dirty="0"/>
                <a:t>；</a:t>
              </a:r>
              <a:endParaRPr lang="en-US" altLang="zh-CN" sz="1400" dirty="0"/>
            </a:p>
            <a:p>
              <a:pPr marL="400050" indent="-400050">
                <a:lnSpc>
                  <a:spcPct val="150000"/>
                </a:lnSpc>
                <a:buFont typeface="+mj-lt"/>
                <a:buAutoNum type="romanUcPeriod"/>
              </a:pPr>
              <a:r>
                <a:rPr lang="zh-CN" altLang="en-US" sz="1400" dirty="0"/>
                <a:t>将上一步得到的</a:t>
              </a:r>
              <a:r>
                <a:rPr lang="en-US" altLang="zh-CN" sz="1400" dirty="0"/>
                <a:t>P</a:t>
              </a:r>
              <a:r>
                <a:rPr lang="zh-CN" altLang="en-US" sz="1400" dirty="0"/>
                <a:t>算术右移</a:t>
              </a:r>
              <a:r>
                <a:rPr lang="en-US" altLang="zh-CN" sz="1400" dirty="0"/>
                <a:t>1</a:t>
              </a:r>
              <a:r>
                <a:rPr lang="zh-CN" altLang="en-US" sz="1400" dirty="0"/>
                <a:t>位，</a:t>
              </a:r>
              <a:r>
                <a:rPr lang="en-US" altLang="zh-CN" sz="1400" dirty="0"/>
                <a:t>P = P &gt;&gt; 1</a:t>
              </a:r>
            </a:p>
            <a:p>
              <a:pPr marL="400050" indent="-400050">
                <a:lnSpc>
                  <a:spcPct val="150000"/>
                </a:lnSpc>
                <a:buFont typeface="+mj-lt"/>
                <a:buAutoNum type="romanUcPeriod"/>
              </a:pPr>
              <a:r>
                <a:rPr lang="zh-CN" altLang="en-US" sz="1400" dirty="0"/>
                <a:t>重复执行步骤</a:t>
              </a:r>
              <a:r>
                <a:rPr lang="en-US" altLang="zh-CN" sz="1400" dirty="0"/>
                <a:t>II</a:t>
              </a:r>
              <a:r>
                <a:rPr lang="zh-CN" altLang="en-US" sz="1400" dirty="0"/>
                <a:t>和</a:t>
              </a:r>
              <a:r>
                <a:rPr lang="en-US" altLang="zh-CN" sz="1400" dirty="0"/>
                <a:t>III</a:t>
              </a:r>
              <a:r>
                <a:rPr lang="zh-CN" altLang="en-US" sz="1400" dirty="0"/>
                <a:t>，共进行</a:t>
              </a:r>
              <a:r>
                <a:rPr lang="en-US" altLang="zh-CN" sz="1400" dirty="0"/>
                <a:t>y</a:t>
              </a:r>
              <a:r>
                <a:rPr lang="zh-CN" altLang="en-US" sz="1400" dirty="0"/>
                <a:t>次后停止</a:t>
              </a:r>
              <a:endParaRPr lang="en-US" altLang="zh-CN" sz="1400" dirty="0"/>
            </a:p>
            <a:p>
              <a:pPr marL="400050" indent="-400050">
                <a:lnSpc>
                  <a:spcPct val="150000"/>
                </a:lnSpc>
                <a:buFont typeface="+mj-lt"/>
                <a:buAutoNum type="romanUcPeriod"/>
              </a:pPr>
              <a:r>
                <a:rPr lang="zh-CN" altLang="en-US" sz="1400" dirty="0"/>
                <a:t>最后，截断</a:t>
              </a:r>
              <a:r>
                <a:rPr lang="en-US" altLang="zh-CN" sz="1400" dirty="0"/>
                <a:t>P</a:t>
              </a:r>
              <a:r>
                <a:rPr lang="zh-CN" altLang="en-US" sz="1400" dirty="0"/>
                <a:t>的最低一位，得到</a:t>
              </a:r>
              <a:r>
                <a:rPr lang="en-US" altLang="zh-CN" sz="1400" dirty="0"/>
                <a:t>X</a:t>
              </a:r>
              <a:r>
                <a:rPr lang="zh-CN" altLang="en-US" sz="1400" dirty="0"/>
                <a:t>和</a:t>
              </a:r>
              <a:r>
                <a:rPr lang="en-US" altLang="zh-CN" sz="1400" dirty="0"/>
                <a:t>Y</a:t>
              </a:r>
              <a:r>
                <a:rPr lang="zh-CN" altLang="en-US" sz="1400" dirty="0"/>
                <a:t>的乘积</a:t>
              </a:r>
              <a:endParaRPr lang="en-US" altLang="zh-CN" sz="1400" dirty="0"/>
            </a:p>
            <a:p>
              <a:pPr>
                <a:lnSpc>
                  <a:spcPct val="150000"/>
                </a:lnSpc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081862" cy="2541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补码乘法运算部件实现方法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DCB9D91-AD5B-591F-2B7F-5493A76861F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27879C4-1C36-8AF3-44DD-33A1E88FC25A}"/>
              </a:ext>
            </a:extLst>
          </p:cNvPr>
          <p:cNvCxnSpPr>
            <a:cxnSpLocks/>
          </p:cNvCxnSpPr>
          <p:nvPr/>
        </p:nvCxnSpPr>
        <p:spPr>
          <a:xfrm flipH="1">
            <a:off x="1877245" y="3342705"/>
            <a:ext cx="242225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60CEAE5-1529-114B-8AA7-AF8995D462A5}"/>
              </a:ext>
            </a:extLst>
          </p:cNvPr>
          <p:cNvCxnSpPr>
            <a:cxnSpLocks/>
          </p:cNvCxnSpPr>
          <p:nvPr/>
        </p:nvCxnSpPr>
        <p:spPr>
          <a:xfrm flipH="1">
            <a:off x="1877245" y="3664664"/>
            <a:ext cx="242225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7527BD5-6109-22BE-E53D-620BAC62A292}"/>
              </a:ext>
            </a:extLst>
          </p:cNvPr>
          <p:cNvCxnSpPr>
            <a:cxnSpLocks/>
          </p:cNvCxnSpPr>
          <p:nvPr/>
        </p:nvCxnSpPr>
        <p:spPr>
          <a:xfrm flipH="1">
            <a:off x="1877245" y="3974510"/>
            <a:ext cx="242225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13324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1098139" cy="5657183"/>
            <a:chOff x="1887176" y="1780605"/>
            <a:chExt cx="2671982" cy="247439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210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布斯两位乘（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Andrew D. Booth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1950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）：核心思想乘数的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不产生加，乘数的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产生加或减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/>
              <a:r>
                <a:rPr lang="zh-CN" altLang="en-US" sz="1400" dirty="0"/>
                <a:t>假设</a:t>
              </a:r>
              <a:r>
                <a:rPr lang="en-US" altLang="zh-CN" sz="1400" dirty="0"/>
                <a:t>X,Y</a:t>
              </a:r>
              <a:r>
                <a:rPr lang="zh-CN" altLang="en-US" sz="1400" dirty="0"/>
                <a:t>为被乘数和乘数，</a:t>
              </a:r>
              <a:r>
                <a:rPr lang="en-US" altLang="zh-CN" sz="1400" dirty="0"/>
                <a:t>x, y</a:t>
              </a:r>
              <a:r>
                <a:rPr lang="zh-CN" altLang="en-US" sz="1400" dirty="0"/>
                <a:t>为它们的位数，中间结果</a:t>
              </a:r>
              <a:r>
                <a:rPr lang="en-US" altLang="zh-CN" sz="1400" dirty="0"/>
                <a:t>A</a:t>
              </a:r>
              <a:r>
                <a:rPr lang="zh-CN" altLang="en-US" sz="1400" dirty="0"/>
                <a:t>、</a:t>
              </a:r>
              <a:r>
                <a:rPr lang="en-US" altLang="zh-CN" sz="1400" dirty="0"/>
                <a:t>S</a:t>
              </a:r>
              <a:r>
                <a:rPr lang="zh-CN" altLang="en-US" sz="1400" dirty="0"/>
                <a:t>和乘法结果</a:t>
              </a:r>
              <a:r>
                <a:rPr lang="en-US" altLang="zh-CN" sz="1400" dirty="0"/>
                <a:t>P</a:t>
              </a:r>
              <a:r>
                <a:rPr lang="zh-CN" altLang="en-US" sz="1400" dirty="0"/>
                <a:t>都是</a:t>
              </a:r>
              <a:r>
                <a:rPr lang="en-US" altLang="zh-CN" sz="1400" dirty="0"/>
                <a:t>(x+y+1)</a:t>
              </a:r>
              <a:r>
                <a:rPr lang="zh-CN" altLang="en-US" sz="1400" dirty="0"/>
                <a:t>位的长度</a:t>
              </a:r>
              <a:endParaRPr lang="en-US" altLang="zh-CN" sz="1400" dirty="0"/>
            </a:p>
            <a:p>
              <a:pPr marL="400050" indent="-400050" algn="l">
                <a:lnSpc>
                  <a:spcPct val="150000"/>
                </a:lnSpc>
                <a:buFont typeface="+mj-lt"/>
                <a:buAutoNum type="romanUcPeriod"/>
              </a:pPr>
              <a:r>
                <a:rPr lang="zh-CN" altLang="en-US" sz="1400" dirty="0"/>
                <a:t>计算中间结果</a:t>
              </a:r>
              <a:r>
                <a:rPr lang="en-US" altLang="zh-CN" sz="1400" dirty="0"/>
                <a:t>A (short for addition)</a:t>
              </a:r>
              <a:r>
                <a:rPr lang="zh-CN" altLang="en-US" sz="1400" dirty="0"/>
                <a:t>和</a:t>
              </a:r>
              <a:r>
                <a:rPr lang="en-US" altLang="zh-CN" sz="1400" dirty="0"/>
                <a:t>S (short for subtraction)</a:t>
              </a:r>
              <a:r>
                <a:rPr lang="zh-CN" altLang="en-US" sz="1400" dirty="0"/>
                <a:t>并初始化</a:t>
              </a:r>
              <a:r>
                <a:rPr lang="en-US" altLang="zh-CN" sz="1400" dirty="0"/>
                <a:t>P (short for production) </a:t>
              </a:r>
              <a:r>
                <a:rPr lang="zh-CN" altLang="en-US" sz="1400" dirty="0"/>
                <a:t>：</a:t>
              </a:r>
              <a:endParaRPr lang="en-US" altLang="zh-CN" sz="1400" dirty="0"/>
            </a:p>
            <a:p>
              <a:pPr marL="800100" lvl="1" indent="-342900">
                <a:lnSpc>
                  <a:spcPct val="150000"/>
                </a:lnSpc>
                <a:buAutoNum type="arabicPeriod"/>
              </a:pPr>
              <a:r>
                <a:rPr lang="en-US" altLang="zh-CN" sz="1400" dirty="0"/>
                <a:t>A       </a:t>
              </a:r>
              <a:r>
                <a:rPr lang="zh-CN" altLang="en-US" sz="1400" dirty="0"/>
                <a:t>被乘数</a:t>
              </a:r>
              <a:r>
                <a:rPr lang="en-US" altLang="zh-CN" sz="1400" dirty="0"/>
                <a:t>X</a:t>
              </a:r>
              <a:r>
                <a:rPr lang="zh-CN" altLang="en-US" sz="1400" dirty="0"/>
                <a:t>放在高</a:t>
              </a:r>
              <a:r>
                <a:rPr lang="en-US" altLang="zh-CN" sz="1400" dirty="0"/>
                <a:t>x</a:t>
              </a:r>
              <a:r>
                <a:rPr lang="zh-CN" altLang="en-US" sz="1400" dirty="0"/>
                <a:t>位上，低</a:t>
              </a:r>
              <a:r>
                <a:rPr lang="en-US" altLang="zh-CN" sz="1400" dirty="0"/>
                <a:t>y+1</a:t>
              </a:r>
              <a:r>
                <a:rPr lang="zh-CN" altLang="en-US" sz="1400" dirty="0"/>
                <a:t>位补</a:t>
              </a:r>
              <a:r>
                <a:rPr lang="en-US" altLang="zh-CN" sz="1400" dirty="0"/>
                <a:t>0</a:t>
              </a:r>
              <a:r>
                <a:rPr lang="zh-CN" altLang="en-US" sz="1400" dirty="0"/>
                <a:t>；</a:t>
              </a:r>
              <a:endParaRPr lang="en-US" altLang="zh-CN" sz="1400" dirty="0"/>
            </a:p>
            <a:p>
              <a:pPr marL="800100" lvl="1" indent="-342900">
                <a:lnSpc>
                  <a:spcPct val="150000"/>
                </a:lnSpc>
                <a:buAutoNum type="arabicPeriod"/>
              </a:pPr>
              <a:r>
                <a:rPr lang="en-US" altLang="zh-CN" sz="1400" dirty="0"/>
                <a:t>S       -X</a:t>
              </a:r>
              <a:r>
                <a:rPr lang="zh-CN" altLang="en-US" sz="1400" dirty="0"/>
                <a:t>的补码</a:t>
              </a:r>
              <a:r>
                <a:rPr lang="en-US" altLang="zh-CN" sz="1400" dirty="0"/>
                <a:t>[-x]</a:t>
              </a:r>
              <a:r>
                <a:rPr lang="zh-CN" altLang="en-US" sz="1400" baseline="-25000" dirty="0"/>
                <a:t>补</a:t>
              </a:r>
              <a:r>
                <a:rPr lang="zh-CN" altLang="en-US" sz="1400" dirty="0"/>
                <a:t>放在高</a:t>
              </a:r>
              <a:r>
                <a:rPr lang="en-US" altLang="zh-CN" sz="1400" dirty="0"/>
                <a:t>x</a:t>
              </a:r>
              <a:r>
                <a:rPr lang="zh-CN" altLang="en-US" sz="1400" dirty="0"/>
                <a:t>位上，低</a:t>
              </a:r>
              <a:r>
                <a:rPr lang="en-US" altLang="zh-CN" sz="1400" dirty="0"/>
                <a:t>y+1</a:t>
              </a:r>
              <a:r>
                <a:rPr lang="zh-CN" altLang="en-US" sz="1400" dirty="0"/>
                <a:t>位补</a:t>
              </a:r>
              <a:r>
                <a:rPr lang="en-US" altLang="zh-CN" sz="1400" dirty="0"/>
                <a:t>0</a:t>
              </a:r>
              <a:r>
                <a:rPr lang="zh-CN" altLang="en-US" sz="1400" dirty="0"/>
                <a:t>；</a:t>
              </a:r>
              <a:endParaRPr lang="en-US" altLang="zh-CN" sz="1400" dirty="0"/>
            </a:p>
            <a:p>
              <a:pPr marL="800100" lvl="1" indent="-342900">
                <a:lnSpc>
                  <a:spcPct val="150000"/>
                </a:lnSpc>
                <a:buAutoNum type="arabicPeriod"/>
              </a:pPr>
              <a:r>
                <a:rPr lang="en-US" altLang="zh-CN" sz="1400" dirty="0"/>
                <a:t>P       </a:t>
              </a:r>
              <a:r>
                <a:rPr lang="zh-CN" altLang="en-US" sz="1400" dirty="0"/>
                <a:t>在高</a:t>
              </a:r>
              <a:r>
                <a:rPr lang="en-US" altLang="zh-CN" sz="1400" dirty="0"/>
                <a:t>x</a:t>
              </a:r>
              <a:r>
                <a:rPr lang="zh-CN" altLang="en-US" sz="1400" dirty="0"/>
                <a:t>位上补</a:t>
              </a:r>
              <a:r>
                <a:rPr lang="en-US" altLang="zh-CN" sz="1400" dirty="0"/>
                <a:t>0</a:t>
              </a:r>
              <a:r>
                <a:rPr lang="zh-CN" altLang="en-US" sz="1400" dirty="0"/>
                <a:t>，接着的</a:t>
              </a:r>
              <a:r>
                <a:rPr lang="en-US" altLang="zh-CN" sz="1400" dirty="0"/>
                <a:t>y</a:t>
              </a:r>
              <a:r>
                <a:rPr lang="zh-CN" altLang="en-US" sz="1400" dirty="0"/>
                <a:t>位放乘数</a:t>
              </a:r>
              <a:r>
                <a:rPr lang="en-US" altLang="zh-CN" sz="1400" dirty="0"/>
                <a:t>Y</a:t>
              </a:r>
              <a:r>
                <a:rPr lang="zh-CN" altLang="en-US" sz="1400" dirty="0"/>
                <a:t>，最后一位补</a:t>
              </a:r>
              <a:r>
                <a:rPr lang="en-US" altLang="zh-CN" sz="1400" dirty="0"/>
                <a:t>0</a:t>
              </a:r>
              <a:r>
                <a:rPr lang="zh-CN" altLang="en-US" sz="1400" dirty="0"/>
                <a:t>；</a:t>
              </a:r>
              <a:endParaRPr lang="en-US" altLang="zh-CN" sz="1400" dirty="0"/>
            </a:p>
            <a:p>
              <a:pPr marL="342900" indent="-342900" algn="l">
                <a:lnSpc>
                  <a:spcPct val="150000"/>
                </a:lnSpc>
                <a:buAutoNum type="romanUcPeriod"/>
              </a:pPr>
              <a:r>
                <a:rPr lang="zh-CN" altLang="en-US" sz="1400" dirty="0"/>
                <a:t>根据</a:t>
              </a:r>
              <a:r>
                <a:rPr lang="en-US" altLang="zh-CN" sz="1400" dirty="0"/>
                <a:t>P</a:t>
              </a:r>
              <a:r>
                <a:rPr lang="zh-CN" altLang="en-US" sz="1400" dirty="0"/>
                <a:t>的最低两位进行运算：</a:t>
              </a:r>
              <a:endParaRPr lang="en-US" altLang="zh-CN" sz="1400" dirty="0"/>
            </a:p>
            <a:p>
              <a:pPr marL="742950" lvl="1" indent="-285750" algn="l">
                <a:lnSpc>
                  <a:spcPct val="150000"/>
                </a:lnSpc>
                <a:buFont typeface="+mj-lt"/>
                <a:buAutoNum type="arabicPeriod"/>
              </a:pPr>
              <a:r>
                <a:rPr lang="zh-CN" altLang="en-US" sz="1400" dirty="0"/>
                <a:t>如果是</a:t>
              </a:r>
              <a:r>
                <a:rPr lang="en-US" altLang="zh-CN" sz="1400" dirty="0"/>
                <a:t>01</a:t>
              </a:r>
              <a:r>
                <a:rPr lang="zh-CN" altLang="en-US" sz="1400" dirty="0"/>
                <a:t>，计算</a:t>
              </a:r>
              <a:r>
                <a:rPr lang="en-US" altLang="zh-CN" sz="1400" dirty="0"/>
                <a:t>P=P+A</a:t>
              </a:r>
              <a:r>
                <a:rPr lang="zh-CN" altLang="en-US" sz="1400" dirty="0"/>
                <a:t>的值；</a:t>
              </a:r>
              <a:endParaRPr lang="en-US" altLang="zh-CN" sz="1400" dirty="0"/>
            </a:p>
            <a:p>
              <a:pPr marL="742950" lvl="1" indent="-285750" algn="l">
                <a:lnSpc>
                  <a:spcPct val="150000"/>
                </a:lnSpc>
                <a:buFont typeface="+mj-lt"/>
                <a:buAutoNum type="arabicPeriod"/>
              </a:pPr>
              <a:r>
                <a:rPr lang="zh-CN" altLang="en-US" sz="1400" dirty="0"/>
                <a:t>如果是</a:t>
              </a:r>
              <a:r>
                <a:rPr lang="en-US" altLang="zh-CN" sz="1400" dirty="0"/>
                <a:t>10</a:t>
              </a:r>
              <a:r>
                <a:rPr lang="zh-CN" altLang="en-US" sz="1400" dirty="0"/>
                <a:t>，计算</a:t>
              </a:r>
              <a:r>
                <a:rPr lang="en-US" altLang="zh-CN" sz="1400" dirty="0"/>
                <a:t>P=P+S</a:t>
              </a:r>
              <a:r>
                <a:rPr lang="zh-CN" altLang="en-US" sz="1400" dirty="0"/>
                <a:t>的值；</a:t>
              </a:r>
              <a:endParaRPr lang="en-US" altLang="zh-CN" sz="1400" dirty="0"/>
            </a:p>
            <a:p>
              <a:pPr marL="742950" lvl="1" indent="-285750" algn="l">
                <a:lnSpc>
                  <a:spcPct val="150000"/>
                </a:lnSpc>
                <a:buFont typeface="+mj-lt"/>
                <a:buAutoNum type="arabicPeriod"/>
              </a:pPr>
              <a:r>
                <a:rPr lang="zh-CN" altLang="en-US" sz="1400" dirty="0"/>
                <a:t>如果是</a:t>
              </a:r>
              <a:r>
                <a:rPr lang="en-US" altLang="zh-CN" sz="1400" dirty="0"/>
                <a:t>00</a:t>
              </a:r>
              <a:r>
                <a:rPr lang="zh-CN" altLang="en-US" sz="1400" dirty="0"/>
                <a:t>，不做运算，</a:t>
              </a:r>
              <a:r>
                <a:rPr lang="en-US" altLang="zh-CN" sz="1400" dirty="0"/>
                <a:t>P=P</a:t>
              </a:r>
              <a:r>
                <a:rPr lang="zh-CN" altLang="en-US" sz="1400" dirty="0"/>
                <a:t>；</a:t>
              </a:r>
              <a:endParaRPr lang="en-US" altLang="zh-CN" sz="1400" dirty="0"/>
            </a:p>
            <a:p>
              <a:pPr marL="742950" lvl="1" indent="-285750" algn="l">
                <a:lnSpc>
                  <a:spcPct val="150000"/>
                </a:lnSpc>
                <a:buFont typeface="+mj-lt"/>
                <a:buAutoNum type="arabicPeriod"/>
              </a:pPr>
              <a:r>
                <a:rPr lang="zh-CN" altLang="en-US" sz="1400" dirty="0"/>
                <a:t>如果是</a:t>
              </a:r>
              <a:r>
                <a:rPr lang="en-US" altLang="zh-CN" sz="1400" dirty="0"/>
                <a:t>11</a:t>
              </a:r>
              <a:r>
                <a:rPr lang="zh-CN" altLang="en-US" sz="1400" dirty="0"/>
                <a:t>，不做运算，</a:t>
              </a:r>
              <a:r>
                <a:rPr lang="en-US" altLang="zh-CN" sz="1400" dirty="0"/>
                <a:t>P=P</a:t>
              </a:r>
              <a:r>
                <a:rPr lang="zh-CN" altLang="en-US" sz="1400" dirty="0"/>
                <a:t>；</a:t>
              </a:r>
              <a:endParaRPr lang="en-US" altLang="zh-CN" sz="1400" dirty="0"/>
            </a:p>
            <a:p>
              <a:pPr marL="400050" indent="-400050">
                <a:lnSpc>
                  <a:spcPct val="150000"/>
                </a:lnSpc>
                <a:buFont typeface="+mj-lt"/>
                <a:buAutoNum type="romanUcPeriod"/>
              </a:pPr>
              <a:r>
                <a:rPr lang="zh-CN" altLang="en-US" sz="1400" dirty="0"/>
                <a:t>将上一步得到的</a:t>
              </a:r>
              <a:r>
                <a:rPr lang="en-US" altLang="zh-CN" sz="1400" dirty="0"/>
                <a:t>P</a:t>
              </a:r>
              <a:r>
                <a:rPr lang="zh-CN" altLang="en-US" sz="1400" dirty="0"/>
                <a:t>算术右移</a:t>
              </a:r>
              <a:r>
                <a:rPr lang="en-US" altLang="zh-CN" sz="1400" dirty="0"/>
                <a:t>1</a:t>
              </a:r>
              <a:r>
                <a:rPr lang="zh-CN" altLang="en-US" sz="1400" dirty="0"/>
                <a:t>位，</a:t>
              </a:r>
              <a:r>
                <a:rPr lang="en-US" altLang="zh-CN" sz="1400" dirty="0"/>
                <a:t>P = P &gt;&gt; 1</a:t>
              </a:r>
            </a:p>
            <a:p>
              <a:pPr marL="400050" indent="-400050">
                <a:lnSpc>
                  <a:spcPct val="150000"/>
                </a:lnSpc>
                <a:buFont typeface="+mj-lt"/>
                <a:buAutoNum type="romanUcPeriod"/>
              </a:pPr>
              <a:r>
                <a:rPr lang="zh-CN" altLang="en-US" sz="1400" dirty="0"/>
                <a:t>重复执行步骤</a:t>
              </a:r>
              <a:r>
                <a:rPr lang="en-US" altLang="zh-CN" sz="1400" dirty="0"/>
                <a:t>II</a:t>
              </a:r>
              <a:r>
                <a:rPr lang="zh-CN" altLang="en-US" sz="1400" dirty="0"/>
                <a:t>和</a:t>
              </a:r>
              <a:r>
                <a:rPr lang="en-US" altLang="zh-CN" sz="1400" dirty="0"/>
                <a:t>III</a:t>
              </a:r>
              <a:r>
                <a:rPr lang="zh-CN" altLang="en-US" sz="1400" dirty="0"/>
                <a:t>，共进行</a:t>
              </a:r>
              <a:r>
                <a:rPr lang="en-US" altLang="zh-CN" sz="1400" dirty="0"/>
                <a:t>y</a:t>
              </a:r>
              <a:r>
                <a:rPr lang="zh-CN" altLang="en-US" sz="1400" dirty="0"/>
                <a:t>次后停止</a:t>
              </a:r>
              <a:endParaRPr lang="en-US" altLang="zh-CN" sz="1400" dirty="0"/>
            </a:p>
            <a:p>
              <a:pPr marL="400050" indent="-400050">
                <a:lnSpc>
                  <a:spcPct val="150000"/>
                </a:lnSpc>
                <a:buFont typeface="+mj-lt"/>
                <a:buAutoNum type="romanUcPeriod"/>
              </a:pPr>
              <a:r>
                <a:rPr lang="zh-CN" altLang="en-US" sz="1400" dirty="0"/>
                <a:t>最后，截断</a:t>
              </a:r>
              <a:r>
                <a:rPr lang="en-US" altLang="zh-CN" sz="1400" dirty="0"/>
                <a:t>P</a:t>
              </a:r>
              <a:r>
                <a:rPr lang="zh-CN" altLang="en-US" sz="1400" dirty="0"/>
                <a:t>的最低一位，得到</a:t>
              </a:r>
              <a:r>
                <a:rPr lang="en-US" altLang="zh-CN" sz="1400" dirty="0"/>
                <a:t>X</a:t>
              </a:r>
              <a:r>
                <a:rPr lang="zh-CN" altLang="en-US" sz="1400" dirty="0"/>
                <a:t>和</a:t>
              </a:r>
              <a:r>
                <a:rPr lang="en-US" altLang="zh-CN" sz="1400" dirty="0"/>
                <a:t>Y</a:t>
              </a:r>
              <a:r>
                <a:rPr lang="zh-CN" altLang="en-US" sz="1400" dirty="0"/>
                <a:t>的乘积</a:t>
              </a:r>
              <a:endParaRPr lang="en-US" altLang="zh-CN" sz="1400" dirty="0"/>
            </a:p>
            <a:p>
              <a:pPr>
                <a:lnSpc>
                  <a:spcPct val="150000"/>
                </a:lnSpc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081862" cy="2541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补码乘法运算部件实现方法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DCB9D91-AD5B-591F-2B7F-5493A76861F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27879C4-1C36-8AF3-44DD-33A1E88FC25A}"/>
              </a:ext>
            </a:extLst>
          </p:cNvPr>
          <p:cNvCxnSpPr>
            <a:cxnSpLocks/>
          </p:cNvCxnSpPr>
          <p:nvPr/>
        </p:nvCxnSpPr>
        <p:spPr>
          <a:xfrm flipH="1">
            <a:off x="1877245" y="3342705"/>
            <a:ext cx="242225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60CEAE5-1529-114B-8AA7-AF8995D462A5}"/>
              </a:ext>
            </a:extLst>
          </p:cNvPr>
          <p:cNvCxnSpPr>
            <a:cxnSpLocks/>
          </p:cNvCxnSpPr>
          <p:nvPr/>
        </p:nvCxnSpPr>
        <p:spPr>
          <a:xfrm flipH="1">
            <a:off x="1877245" y="3664664"/>
            <a:ext cx="242225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7527BD5-6109-22BE-E53D-620BAC62A292}"/>
              </a:ext>
            </a:extLst>
          </p:cNvPr>
          <p:cNvCxnSpPr>
            <a:cxnSpLocks/>
          </p:cNvCxnSpPr>
          <p:nvPr/>
        </p:nvCxnSpPr>
        <p:spPr>
          <a:xfrm flipH="1">
            <a:off x="1877245" y="3974510"/>
            <a:ext cx="242225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2F911CD3-AFD2-D8A1-4325-21A86BB4D7A2}"/>
              </a:ext>
            </a:extLst>
          </p:cNvPr>
          <p:cNvSpPr txBox="1"/>
          <p:nvPr/>
        </p:nvSpPr>
        <p:spPr>
          <a:xfrm>
            <a:off x="8526581" y="4652010"/>
            <a:ext cx="1911742" cy="36933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例如，</a:t>
            </a:r>
            <a:r>
              <a:rPr lang="en-US" altLang="zh-CN" dirty="0"/>
              <a:t>X=3, Y=-4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6018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96441" y="1194349"/>
            <a:ext cx="11113125" cy="1389214"/>
            <a:chOff x="1883568" y="1637212"/>
            <a:chExt cx="2675590" cy="60762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3568" y="1637212"/>
              <a:ext cx="908962" cy="2541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乘法运算部件实现方法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D7EBBBD-D8A8-6781-67BE-B39B04538C6C}"/>
              </a:ext>
            </a:extLst>
          </p:cNvPr>
          <p:cNvGrpSpPr/>
          <p:nvPr/>
        </p:nvGrpSpPr>
        <p:grpSpPr>
          <a:xfrm>
            <a:off x="6224241" y="1032026"/>
            <a:ext cx="4500542" cy="5712061"/>
            <a:chOff x="5707064" y="588711"/>
            <a:chExt cx="4500542" cy="571206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1E09F9E-F725-EC24-2B84-4AB9B4988966}"/>
                </a:ext>
              </a:extLst>
            </p:cNvPr>
            <p:cNvGrpSpPr/>
            <p:nvPr/>
          </p:nvGrpSpPr>
          <p:grpSpPr>
            <a:xfrm>
              <a:off x="7609845" y="1733509"/>
              <a:ext cx="2597761" cy="2962316"/>
              <a:chOff x="7228845" y="2066884"/>
              <a:chExt cx="2597761" cy="2961467"/>
            </a:xfrm>
          </p:grpSpPr>
          <p:grpSp>
            <p:nvGrpSpPr>
              <p:cNvPr id="6" name="Group 36">
                <a:extLst>
                  <a:ext uri="{FF2B5EF4-FFF2-40B4-BE49-F238E27FC236}">
                    <a16:creationId xmlns:a16="http://schemas.microsoft.com/office/drawing/2014/main" id="{6700A49A-D5D8-3416-91C6-380B5C489B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28845" y="2066884"/>
                <a:ext cx="2597761" cy="2889147"/>
                <a:chOff x="-50" y="0"/>
                <a:chExt cx="1366" cy="2142"/>
              </a:xfrm>
            </p:grpSpPr>
            <p:sp>
              <p:nvSpPr>
                <p:cNvPr id="8" name="Line 38">
                  <a:extLst>
                    <a:ext uri="{FF2B5EF4-FFF2-40B4-BE49-F238E27FC236}">
                      <a16:creationId xmlns:a16="http://schemas.microsoft.com/office/drawing/2014/main" id="{DA91EF79-CE8D-EFC9-8F5A-0FABFF4B42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2" y="2142"/>
                  <a:ext cx="91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" name="Line 39">
                  <a:extLst>
                    <a:ext uri="{FF2B5EF4-FFF2-40B4-BE49-F238E27FC236}">
                      <a16:creationId xmlns:a16="http://schemas.microsoft.com/office/drawing/2014/main" id="{5D0F31C8-88A0-5DC3-33F0-F3FA7249B1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16" y="0"/>
                  <a:ext cx="0" cy="21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" name="Line 40">
                  <a:extLst>
                    <a:ext uri="{FF2B5EF4-FFF2-40B4-BE49-F238E27FC236}">
                      <a16:creationId xmlns:a16="http://schemas.microsoft.com/office/drawing/2014/main" id="{34A64BFE-2268-D800-EA4A-4016C73E4F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-50" y="0"/>
                  <a:ext cx="136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" name="Text Box 29">
                <a:extLst>
                  <a:ext uri="{FF2B5EF4-FFF2-40B4-BE49-F238E27FC236}">
                    <a16:creationId xmlns:a16="http://schemas.microsoft.com/office/drawing/2014/main" id="{85C199CE-8A34-0D95-4C8D-98224D2BD9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60516" y="4648938"/>
                <a:ext cx="384175" cy="3794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72000" rIns="0" bIns="0"/>
              <a:lstStyle>
                <a:lvl1pPr marL="342900" indent="-342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</a:p>
            </p:txBody>
          </p:sp>
        </p:grpSp>
        <p:sp>
          <p:nvSpPr>
            <p:cNvPr id="11" name="AutoShape 3">
              <a:extLst>
                <a:ext uri="{FF2B5EF4-FFF2-40B4-BE49-F238E27FC236}">
                  <a16:creationId xmlns:a16="http://schemas.microsoft.com/office/drawing/2014/main" id="{3EE09D95-2B7E-FD6B-3676-530F7BFAD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8826" y="588711"/>
              <a:ext cx="957263" cy="363537"/>
            </a:xfrm>
            <a:prstGeom prst="roundRect">
              <a:avLst>
                <a:gd name="adj" fmla="val 50000"/>
              </a:avLst>
            </a:prstGeom>
            <a:solidFill>
              <a:srgbClr val="FFCC99"/>
            </a:solidFill>
            <a:ln w="16510">
              <a:solidFill>
                <a:schemeClr val="tx1"/>
              </a:solidFill>
              <a:round/>
              <a:headEnd/>
              <a:tailEnd/>
            </a:ln>
          </p:spPr>
          <p:txBody>
            <a:bodyPr tIns="36000"/>
            <a:lstStyle>
              <a:lvl1pPr marL="342900" indent="-342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开始</a:t>
              </a: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A878C46-0D65-7B47-0FF8-D0A9E92B4565}"/>
                </a:ext>
              </a:extLst>
            </p:cNvPr>
            <p:cNvGrpSpPr/>
            <p:nvPr/>
          </p:nvGrpSpPr>
          <p:grpSpPr>
            <a:xfrm>
              <a:off x="6804025" y="952248"/>
              <a:ext cx="1606550" cy="633412"/>
              <a:chOff x="6480175" y="698501"/>
              <a:chExt cx="1606550" cy="633412"/>
            </a:xfrm>
          </p:grpSpPr>
          <p:sp>
            <p:nvSpPr>
              <p:cNvPr id="13" name="Line 2">
                <a:extLst>
                  <a:ext uri="{FF2B5EF4-FFF2-40B4-BE49-F238E27FC236}">
                    <a16:creationId xmlns:a16="http://schemas.microsoft.com/office/drawing/2014/main" id="{98CB87E2-9A98-32ED-94E6-6DA07C3320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4875" y="698501"/>
                <a:ext cx="0" cy="24923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Text Box 4">
                <a:extLst>
                  <a:ext uri="{FF2B5EF4-FFF2-40B4-BE49-F238E27FC236}">
                    <a16:creationId xmlns:a16="http://schemas.microsoft.com/office/drawing/2014/main" id="{B98871E0-19A5-7457-6CA3-48690E2368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80175" y="968375"/>
                <a:ext cx="1606550" cy="363538"/>
              </a:xfrm>
              <a:prstGeom prst="rect">
                <a:avLst/>
              </a:prstGeom>
              <a:solidFill>
                <a:srgbClr val="CCFFCC"/>
              </a:solidFill>
              <a:ln w="1651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72000" rIns="0" bIns="0"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=0,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∑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=0</a:t>
                </a: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7D4DD02-B708-EB64-4AB8-C3791F8A7FE2}"/>
                </a:ext>
              </a:extLst>
            </p:cNvPr>
            <p:cNvGrpSpPr/>
            <p:nvPr/>
          </p:nvGrpSpPr>
          <p:grpSpPr>
            <a:xfrm>
              <a:off x="6727031" y="4021629"/>
              <a:ext cx="1741488" cy="886072"/>
              <a:chOff x="6346031" y="4355004"/>
              <a:chExt cx="1741488" cy="886072"/>
            </a:xfrm>
          </p:grpSpPr>
          <p:sp>
            <p:nvSpPr>
              <p:cNvPr id="17" name="Line 18">
                <a:extLst>
                  <a:ext uri="{FF2B5EF4-FFF2-40B4-BE49-F238E27FC236}">
                    <a16:creationId xmlns:a16="http://schemas.microsoft.com/office/drawing/2014/main" id="{2F72EA3C-287A-F942-E64C-3BED120CCE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06472" y="4355004"/>
                <a:ext cx="0" cy="3058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tIns="72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AutoShape 19">
                <a:extLst>
                  <a:ext uri="{FF2B5EF4-FFF2-40B4-BE49-F238E27FC236}">
                    <a16:creationId xmlns:a16="http://schemas.microsoft.com/office/drawing/2014/main" id="{478B250F-9090-252C-2912-8DF51D3A02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6031" y="4667988"/>
                <a:ext cx="1741488" cy="573088"/>
              </a:xfrm>
              <a:prstGeom prst="diamond">
                <a:avLst/>
              </a:prstGeom>
              <a:solidFill>
                <a:srgbClr val="CCFF66"/>
              </a:solidFill>
              <a:ln w="1651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tIns="72000" anchor="ctr" anchorCtr="0"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=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n</a:t>
                </a: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5315870-2363-9B95-BFE0-64BD1ED3C28F}"/>
                </a:ext>
              </a:extLst>
            </p:cNvPr>
            <p:cNvGrpSpPr/>
            <p:nvPr/>
          </p:nvGrpSpPr>
          <p:grpSpPr>
            <a:xfrm>
              <a:off x="7101682" y="5601437"/>
              <a:ext cx="957263" cy="699335"/>
              <a:chOff x="6720682" y="5934812"/>
              <a:chExt cx="957263" cy="699335"/>
            </a:xfrm>
          </p:grpSpPr>
          <p:sp>
            <p:nvSpPr>
              <p:cNvPr id="21" name="Line 26">
                <a:extLst>
                  <a:ext uri="{FF2B5EF4-FFF2-40B4-BE49-F238E27FC236}">
                    <a16:creationId xmlns:a16="http://schemas.microsoft.com/office/drawing/2014/main" id="{083498B3-47DE-1F42-E2C1-3B018E9E3A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12822" y="5934812"/>
                <a:ext cx="0" cy="3238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tIns="72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AutoShape 27">
                <a:extLst>
                  <a:ext uri="{FF2B5EF4-FFF2-40B4-BE49-F238E27FC236}">
                    <a16:creationId xmlns:a16="http://schemas.microsoft.com/office/drawing/2014/main" id="{BA58BF71-4BD8-F455-2F1F-385DCA091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0682" y="6270610"/>
                <a:ext cx="957263" cy="363537"/>
              </a:xfrm>
              <a:prstGeom prst="roundRect">
                <a:avLst>
                  <a:gd name="adj" fmla="val 50000"/>
                </a:avLst>
              </a:prstGeom>
              <a:solidFill>
                <a:srgbClr val="FFCC99"/>
              </a:solidFill>
              <a:ln w="1651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tIns="72000" anchor="ctr" anchorCtr="0"/>
              <a:lstStyle>
                <a:lvl1pPr marL="342900" indent="-342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结束</a:t>
                </a: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9F72D2A-FE3C-24F3-0D52-6F35D8BD3A54}"/>
                </a:ext>
              </a:extLst>
            </p:cNvPr>
            <p:cNvGrpSpPr/>
            <p:nvPr/>
          </p:nvGrpSpPr>
          <p:grpSpPr>
            <a:xfrm>
              <a:off x="8154988" y="1889423"/>
              <a:ext cx="1295400" cy="1112288"/>
              <a:chOff x="7831138" y="1807126"/>
              <a:chExt cx="1295400" cy="1112288"/>
            </a:xfrm>
          </p:grpSpPr>
          <p:sp>
            <p:nvSpPr>
              <p:cNvPr id="24" name="Text Box 10">
                <a:extLst>
                  <a:ext uri="{FF2B5EF4-FFF2-40B4-BE49-F238E27FC236}">
                    <a16:creationId xmlns:a16="http://schemas.microsoft.com/office/drawing/2014/main" id="{35B73056-79AE-C489-4335-0E5933C4B7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31138" y="2527301"/>
                <a:ext cx="1295400" cy="392113"/>
              </a:xfrm>
              <a:prstGeom prst="rect">
                <a:avLst/>
              </a:prstGeom>
              <a:solidFill>
                <a:srgbClr val="CCFFCC"/>
              </a:solidFill>
              <a:ln w="1651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72000" rIns="0" bIns="0"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∑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∑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+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25" name="Freeform 13">
                <a:extLst>
                  <a:ext uri="{FF2B5EF4-FFF2-40B4-BE49-F238E27FC236}">
                    <a16:creationId xmlns:a16="http://schemas.microsoft.com/office/drawing/2014/main" id="{7C9C7F82-3A31-0809-F935-8CDC39630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74026" y="2101854"/>
                <a:ext cx="477838" cy="407983"/>
              </a:xfrm>
              <a:custGeom>
                <a:avLst/>
                <a:gdLst>
                  <a:gd name="T0" fmla="*/ 149 w 427"/>
                  <a:gd name="T1" fmla="*/ 0 h 442"/>
                  <a:gd name="T2" fmla="*/ 0 w 427"/>
                  <a:gd name="T3" fmla="*/ 0 h 442"/>
                  <a:gd name="T4" fmla="*/ 0 w 427"/>
                  <a:gd name="T5" fmla="*/ 166 h 442"/>
                  <a:gd name="T6" fmla="*/ 0 60000 65536"/>
                  <a:gd name="T7" fmla="*/ 0 60000 65536"/>
                  <a:gd name="T8" fmla="*/ 0 60000 65536"/>
                  <a:gd name="T9" fmla="*/ 0 w 427"/>
                  <a:gd name="T10" fmla="*/ 0 h 442"/>
                  <a:gd name="T11" fmla="*/ 427 w 427"/>
                  <a:gd name="T12" fmla="*/ 442 h 44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27" h="442">
                    <a:moveTo>
                      <a:pt x="427" y="0"/>
                    </a:moveTo>
                    <a:lnTo>
                      <a:pt x="0" y="0"/>
                    </a:lnTo>
                    <a:lnTo>
                      <a:pt x="0" y="442"/>
                    </a:ln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 type="none" w="med" len="med"/>
                <a:tailEnd type="triangl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tIns="72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 Box 28">
                <a:extLst>
                  <a:ext uri="{FF2B5EF4-FFF2-40B4-BE49-F238E27FC236}">
                    <a16:creationId xmlns:a16="http://schemas.microsoft.com/office/drawing/2014/main" id="{73928787-9588-C5DE-4BE2-DB570002D5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21616" y="1807126"/>
                <a:ext cx="384175" cy="4718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72000" rIns="0" bIns="0"/>
              <a:lstStyle>
                <a:lvl1pPr marL="342900" indent="-342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522C7130-FCE5-14E7-578B-240EBFE484C0}"/>
                </a:ext>
              </a:extLst>
            </p:cNvPr>
            <p:cNvGrpSpPr/>
            <p:nvPr/>
          </p:nvGrpSpPr>
          <p:grpSpPr>
            <a:xfrm>
              <a:off x="5707064" y="1879440"/>
              <a:ext cx="1366837" cy="1125445"/>
              <a:chOff x="5383214" y="1949543"/>
              <a:chExt cx="1366837" cy="1125445"/>
            </a:xfrm>
          </p:grpSpPr>
          <p:sp>
            <p:nvSpPr>
              <p:cNvPr id="28" name="Text Box 6">
                <a:extLst>
                  <a:ext uri="{FF2B5EF4-FFF2-40B4-BE49-F238E27FC236}">
                    <a16:creationId xmlns:a16="http://schemas.microsoft.com/office/drawing/2014/main" id="{196B7CC7-3A34-0E2E-2CDD-6A43214E7A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83214" y="2668588"/>
                <a:ext cx="1366837" cy="406400"/>
              </a:xfrm>
              <a:prstGeom prst="rect">
                <a:avLst/>
              </a:prstGeom>
              <a:solidFill>
                <a:srgbClr val="CCFFCC"/>
              </a:solidFill>
              <a:ln w="1651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72000" rIns="0" bIns="0"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∑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∑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+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13AD0A7C-5B7D-2BA4-4B56-F34364B0BA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5676" y="2254255"/>
                <a:ext cx="415923" cy="407982"/>
              </a:xfrm>
              <a:custGeom>
                <a:avLst/>
                <a:gdLst>
                  <a:gd name="T0" fmla="*/ 149 w 427"/>
                  <a:gd name="T1" fmla="*/ 0 h 442"/>
                  <a:gd name="T2" fmla="*/ 0 w 427"/>
                  <a:gd name="T3" fmla="*/ 0 h 442"/>
                  <a:gd name="T4" fmla="*/ 0 w 427"/>
                  <a:gd name="T5" fmla="*/ 166 h 442"/>
                  <a:gd name="T6" fmla="*/ 0 60000 65536"/>
                  <a:gd name="T7" fmla="*/ 0 60000 65536"/>
                  <a:gd name="T8" fmla="*/ 0 60000 65536"/>
                  <a:gd name="T9" fmla="*/ 0 w 427"/>
                  <a:gd name="T10" fmla="*/ 0 h 442"/>
                  <a:gd name="T11" fmla="*/ 427 w 427"/>
                  <a:gd name="T12" fmla="*/ 442 h 44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27" h="442">
                    <a:moveTo>
                      <a:pt x="427" y="0"/>
                    </a:moveTo>
                    <a:lnTo>
                      <a:pt x="0" y="0"/>
                    </a:lnTo>
                    <a:lnTo>
                      <a:pt x="0" y="442"/>
                    </a:ln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 type="none" w="med" len="med"/>
                <a:tailEnd type="triangl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tIns="72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 Box 30">
                <a:extLst>
                  <a:ext uri="{FF2B5EF4-FFF2-40B4-BE49-F238E27FC236}">
                    <a16:creationId xmlns:a16="http://schemas.microsoft.com/office/drawing/2014/main" id="{9B196DA9-E02B-6C14-AA58-AD0B303BA3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57921" y="1949543"/>
                <a:ext cx="388937" cy="377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72000" rIns="0" bIns="0"/>
              <a:lstStyle>
                <a:lvl1pPr marL="342900" indent="-342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114B8191-DE2F-8C13-F15B-D0B358AB8A27}"/>
                </a:ext>
              </a:extLst>
            </p:cNvPr>
            <p:cNvGrpSpPr/>
            <p:nvPr/>
          </p:nvGrpSpPr>
          <p:grpSpPr>
            <a:xfrm>
              <a:off x="6806406" y="4876327"/>
              <a:ext cx="1606550" cy="721936"/>
              <a:chOff x="6425406" y="5209702"/>
              <a:chExt cx="1606550" cy="721936"/>
            </a:xfrm>
          </p:grpSpPr>
          <p:sp>
            <p:nvSpPr>
              <p:cNvPr id="35" name="Line 22">
                <a:extLst>
                  <a:ext uri="{FF2B5EF4-FFF2-40B4-BE49-F238E27FC236}">
                    <a16:creationId xmlns:a16="http://schemas.microsoft.com/office/drawing/2014/main" id="{0A6010B8-499F-26D2-254C-FA0025DF11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12822" y="5250601"/>
                <a:ext cx="0" cy="3079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tIns="72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Text Box 23">
                <a:extLst>
                  <a:ext uri="{FF2B5EF4-FFF2-40B4-BE49-F238E27FC236}">
                    <a16:creationId xmlns:a16="http://schemas.microsoft.com/office/drawing/2014/main" id="{492A445B-E8DC-268A-FC92-E97CCA6E68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25406" y="5568100"/>
                <a:ext cx="1606550" cy="363538"/>
              </a:xfrm>
              <a:prstGeom prst="rect">
                <a:avLst/>
              </a:prstGeom>
              <a:solidFill>
                <a:srgbClr val="CCFFCC"/>
              </a:solidFill>
              <a:ln w="1651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72000" rIns="0" bIns="0"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⊕Y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Text Box 31">
                <a:extLst>
                  <a:ext uri="{FF2B5EF4-FFF2-40B4-BE49-F238E27FC236}">
                    <a16:creationId xmlns:a16="http://schemas.microsoft.com/office/drawing/2014/main" id="{290F3AE5-797A-27BE-37DA-0C12926E3C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9313" y="5209702"/>
                <a:ext cx="384175" cy="377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72000" rIns="0" bIns="0"/>
              <a:lstStyle>
                <a:lvl1pPr marL="342900" indent="-342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260CCB3-6FFF-344F-DE9D-FBD8CFFF1548}"/>
                </a:ext>
              </a:extLst>
            </p:cNvPr>
            <p:cNvGrpSpPr/>
            <p:nvPr/>
          </p:nvGrpSpPr>
          <p:grpSpPr>
            <a:xfrm>
              <a:off x="6359526" y="3011239"/>
              <a:ext cx="2505075" cy="1010390"/>
              <a:chOff x="5978526" y="3344614"/>
              <a:chExt cx="2505075" cy="1010390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DA99D48E-0FAE-E4C4-19EC-FBF30F3709F4}"/>
                  </a:ext>
                </a:extLst>
              </p:cNvPr>
              <p:cNvGrpSpPr/>
              <p:nvPr/>
            </p:nvGrpSpPr>
            <p:grpSpPr>
              <a:xfrm>
                <a:off x="5978526" y="3344614"/>
                <a:ext cx="2505075" cy="605799"/>
                <a:chOff x="6035676" y="3074988"/>
                <a:chExt cx="2505075" cy="536424"/>
              </a:xfrm>
            </p:grpSpPr>
            <p:sp>
              <p:nvSpPr>
                <p:cNvPr id="41" name="Line 34">
                  <a:extLst>
                    <a:ext uri="{FF2B5EF4-FFF2-40B4-BE49-F238E27FC236}">
                      <a16:creationId xmlns:a16="http://schemas.microsoft.com/office/drawing/2014/main" id="{471246B0-5FD8-5715-A66D-88F0009AD5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267592" y="3300533"/>
                  <a:ext cx="0" cy="3108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 type="oval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tIns="7200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Freeform 14">
                  <a:extLst>
                    <a:ext uri="{FF2B5EF4-FFF2-40B4-BE49-F238E27FC236}">
                      <a16:creationId xmlns:a16="http://schemas.microsoft.com/office/drawing/2014/main" id="{280F87FF-DAFC-DD9D-9EC8-A9A4986C1B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5676" y="3074988"/>
                  <a:ext cx="2505075" cy="225547"/>
                </a:xfrm>
                <a:custGeom>
                  <a:avLst/>
                  <a:gdLst>
                    <a:gd name="T0" fmla="*/ 0 w 2235"/>
                    <a:gd name="T1" fmla="*/ 0 h 165"/>
                    <a:gd name="T2" fmla="*/ 0 w 2235"/>
                    <a:gd name="T3" fmla="*/ 2147483646 h 165"/>
                    <a:gd name="T4" fmla="*/ 2147483646 w 2235"/>
                    <a:gd name="T5" fmla="*/ 2147483646 h 165"/>
                    <a:gd name="T6" fmla="*/ 2147483646 w 2235"/>
                    <a:gd name="T7" fmla="*/ 0 h 16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235"/>
                    <a:gd name="T13" fmla="*/ 0 h 165"/>
                    <a:gd name="T14" fmla="*/ 2235 w 2235"/>
                    <a:gd name="T15" fmla="*/ 165 h 16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235" h="165">
                      <a:moveTo>
                        <a:pt x="0" y="0"/>
                      </a:moveTo>
                      <a:lnTo>
                        <a:pt x="0" y="165"/>
                      </a:lnTo>
                      <a:lnTo>
                        <a:pt x="2235" y="165"/>
                      </a:lnTo>
                      <a:lnTo>
                        <a:pt x="2235" y="0"/>
                      </a:ln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tIns="7200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0" name="Text Box 15">
                <a:extLst>
                  <a:ext uri="{FF2B5EF4-FFF2-40B4-BE49-F238E27FC236}">
                    <a16:creationId xmlns:a16="http://schemas.microsoft.com/office/drawing/2014/main" id="{D6E6F184-E040-66AA-46A8-780A050A15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99188" y="3950415"/>
                <a:ext cx="2039937" cy="404589"/>
              </a:xfrm>
              <a:prstGeom prst="rect">
                <a:avLst/>
              </a:prstGeom>
              <a:solidFill>
                <a:srgbClr val="CCFFCC"/>
              </a:solidFill>
              <a:ln w="1651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108000" rIns="0" bIns="0"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∑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,Y 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右移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位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zh-CN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i+1</a:t>
                </a: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4308C7C0-56BB-5AC6-92B4-3CE133B55D5E}"/>
                </a:ext>
              </a:extLst>
            </p:cNvPr>
            <p:cNvGrpSpPr/>
            <p:nvPr/>
          </p:nvGrpSpPr>
          <p:grpSpPr>
            <a:xfrm>
              <a:off x="6756399" y="1585661"/>
              <a:ext cx="1668463" cy="892852"/>
              <a:chOff x="6461124" y="1328311"/>
              <a:chExt cx="1668463" cy="1027740"/>
            </a:xfrm>
          </p:grpSpPr>
          <p:sp>
            <p:nvSpPr>
              <p:cNvPr id="44" name="AutoShape 5">
                <a:extLst>
                  <a:ext uri="{FF2B5EF4-FFF2-40B4-BE49-F238E27FC236}">
                    <a16:creationId xmlns:a16="http://schemas.microsoft.com/office/drawing/2014/main" id="{3FF8DC29-BE72-FCD6-9A56-EFF2A5261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1124" y="1690256"/>
                <a:ext cx="1668463" cy="665795"/>
              </a:xfrm>
              <a:prstGeom prst="diamond">
                <a:avLst/>
              </a:prstGeom>
              <a:solidFill>
                <a:srgbClr val="CCFF66"/>
              </a:solidFill>
              <a:ln w="1651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tIns="72000"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sz="1800" b="0" u="none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Line 35">
                <a:extLst>
                  <a:ext uri="{FF2B5EF4-FFF2-40B4-BE49-F238E27FC236}">
                    <a16:creationId xmlns:a16="http://schemas.microsoft.com/office/drawing/2014/main" id="{C43917C2-7A2C-8369-9DA5-2B4D6E5BEE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95355" y="1328311"/>
                <a:ext cx="0" cy="3539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DAE9225F-43BF-6F71-A6B0-AC3C58E6F464}"/>
              </a:ext>
            </a:extLst>
          </p:cNvPr>
          <p:cNvSpPr txBox="1"/>
          <p:nvPr/>
        </p:nvSpPr>
        <p:spPr>
          <a:xfrm>
            <a:off x="848715" y="1872118"/>
            <a:ext cx="6107372" cy="2346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借助加法器配置相应部件实现乘法运算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原码乘法运算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作完加法，一定移位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次加法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符号位单独计算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7518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96441" y="1194349"/>
            <a:ext cx="11113125" cy="1389214"/>
            <a:chOff x="1883568" y="1637212"/>
            <a:chExt cx="2675590" cy="60762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3568" y="1637212"/>
              <a:ext cx="90896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乘法运算部件实现方法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D7EBBBD-D8A8-6781-67BE-B39B04538C6C}"/>
              </a:ext>
            </a:extLst>
          </p:cNvPr>
          <p:cNvGrpSpPr/>
          <p:nvPr/>
        </p:nvGrpSpPr>
        <p:grpSpPr>
          <a:xfrm>
            <a:off x="6224241" y="1032026"/>
            <a:ext cx="4500542" cy="5712061"/>
            <a:chOff x="5707064" y="588711"/>
            <a:chExt cx="4500542" cy="571206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1E09F9E-F725-EC24-2B84-4AB9B4988966}"/>
                </a:ext>
              </a:extLst>
            </p:cNvPr>
            <p:cNvGrpSpPr/>
            <p:nvPr/>
          </p:nvGrpSpPr>
          <p:grpSpPr>
            <a:xfrm>
              <a:off x="7609845" y="1733509"/>
              <a:ext cx="2597761" cy="2962316"/>
              <a:chOff x="7228845" y="2066884"/>
              <a:chExt cx="2597761" cy="2961467"/>
            </a:xfrm>
          </p:grpSpPr>
          <p:grpSp>
            <p:nvGrpSpPr>
              <p:cNvPr id="6" name="Group 36">
                <a:extLst>
                  <a:ext uri="{FF2B5EF4-FFF2-40B4-BE49-F238E27FC236}">
                    <a16:creationId xmlns:a16="http://schemas.microsoft.com/office/drawing/2014/main" id="{6700A49A-D5D8-3416-91C6-380B5C489B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28845" y="2066884"/>
                <a:ext cx="2597761" cy="2889147"/>
                <a:chOff x="-50" y="0"/>
                <a:chExt cx="1366" cy="2142"/>
              </a:xfrm>
            </p:grpSpPr>
            <p:sp>
              <p:nvSpPr>
                <p:cNvPr id="8" name="Line 38">
                  <a:extLst>
                    <a:ext uri="{FF2B5EF4-FFF2-40B4-BE49-F238E27FC236}">
                      <a16:creationId xmlns:a16="http://schemas.microsoft.com/office/drawing/2014/main" id="{DA91EF79-CE8D-EFC9-8F5A-0FABFF4B42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2" y="2142"/>
                  <a:ext cx="91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" name="Line 39">
                  <a:extLst>
                    <a:ext uri="{FF2B5EF4-FFF2-40B4-BE49-F238E27FC236}">
                      <a16:creationId xmlns:a16="http://schemas.microsoft.com/office/drawing/2014/main" id="{5D0F31C8-88A0-5DC3-33F0-F3FA7249B1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16" y="0"/>
                  <a:ext cx="0" cy="21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" name="Line 40">
                  <a:extLst>
                    <a:ext uri="{FF2B5EF4-FFF2-40B4-BE49-F238E27FC236}">
                      <a16:creationId xmlns:a16="http://schemas.microsoft.com/office/drawing/2014/main" id="{34A64BFE-2268-D800-EA4A-4016C73E4F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-50" y="0"/>
                  <a:ext cx="136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" name="Text Box 29">
                <a:extLst>
                  <a:ext uri="{FF2B5EF4-FFF2-40B4-BE49-F238E27FC236}">
                    <a16:creationId xmlns:a16="http://schemas.microsoft.com/office/drawing/2014/main" id="{85C199CE-8A34-0D95-4C8D-98224D2BD9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60516" y="4648938"/>
                <a:ext cx="384175" cy="3794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72000" rIns="0" bIns="0"/>
              <a:lstStyle>
                <a:lvl1pPr marL="342900" indent="-342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</a:p>
            </p:txBody>
          </p:sp>
        </p:grpSp>
        <p:sp>
          <p:nvSpPr>
            <p:cNvPr id="11" name="AutoShape 3">
              <a:extLst>
                <a:ext uri="{FF2B5EF4-FFF2-40B4-BE49-F238E27FC236}">
                  <a16:creationId xmlns:a16="http://schemas.microsoft.com/office/drawing/2014/main" id="{3EE09D95-2B7E-FD6B-3676-530F7BFAD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8826" y="588711"/>
              <a:ext cx="957263" cy="363537"/>
            </a:xfrm>
            <a:prstGeom prst="roundRect">
              <a:avLst>
                <a:gd name="adj" fmla="val 50000"/>
              </a:avLst>
            </a:prstGeom>
            <a:solidFill>
              <a:srgbClr val="FFCC99"/>
            </a:solidFill>
            <a:ln w="16510">
              <a:solidFill>
                <a:schemeClr val="tx1"/>
              </a:solidFill>
              <a:round/>
              <a:headEnd/>
              <a:tailEnd/>
            </a:ln>
          </p:spPr>
          <p:txBody>
            <a:bodyPr tIns="36000"/>
            <a:lstStyle>
              <a:lvl1pPr marL="342900" indent="-342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开始</a:t>
              </a: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A878C46-0D65-7B47-0FF8-D0A9E92B4565}"/>
                </a:ext>
              </a:extLst>
            </p:cNvPr>
            <p:cNvGrpSpPr/>
            <p:nvPr/>
          </p:nvGrpSpPr>
          <p:grpSpPr>
            <a:xfrm>
              <a:off x="6804025" y="952248"/>
              <a:ext cx="1606550" cy="633412"/>
              <a:chOff x="6480175" y="698501"/>
              <a:chExt cx="1606550" cy="633412"/>
            </a:xfrm>
          </p:grpSpPr>
          <p:sp>
            <p:nvSpPr>
              <p:cNvPr id="13" name="Line 2">
                <a:extLst>
                  <a:ext uri="{FF2B5EF4-FFF2-40B4-BE49-F238E27FC236}">
                    <a16:creationId xmlns:a16="http://schemas.microsoft.com/office/drawing/2014/main" id="{98CB87E2-9A98-32ED-94E6-6DA07C3320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4875" y="698501"/>
                <a:ext cx="0" cy="24923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Text Box 4">
                <a:extLst>
                  <a:ext uri="{FF2B5EF4-FFF2-40B4-BE49-F238E27FC236}">
                    <a16:creationId xmlns:a16="http://schemas.microsoft.com/office/drawing/2014/main" id="{B98871E0-19A5-7457-6CA3-48690E2368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80175" y="968375"/>
                <a:ext cx="1606550" cy="363538"/>
              </a:xfrm>
              <a:prstGeom prst="rect">
                <a:avLst/>
              </a:prstGeom>
              <a:solidFill>
                <a:srgbClr val="CCFFCC"/>
              </a:solidFill>
              <a:ln w="1651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72000" rIns="0" bIns="0"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=0,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∑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=0</a:t>
                </a: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7D4DD02-B708-EB64-4AB8-C3791F8A7FE2}"/>
                </a:ext>
              </a:extLst>
            </p:cNvPr>
            <p:cNvGrpSpPr/>
            <p:nvPr/>
          </p:nvGrpSpPr>
          <p:grpSpPr>
            <a:xfrm>
              <a:off x="6727031" y="4021629"/>
              <a:ext cx="1741488" cy="886072"/>
              <a:chOff x="6346031" y="4355004"/>
              <a:chExt cx="1741488" cy="886072"/>
            </a:xfrm>
          </p:grpSpPr>
          <p:sp>
            <p:nvSpPr>
              <p:cNvPr id="17" name="Line 18">
                <a:extLst>
                  <a:ext uri="{FF2B5EF4-FFF2-40B4-BE49-F238E27FC236}">
                    <a16:creationId xmlns:a16="http://schemas.microsoft.com/office/drawing/2014/main" id="{2F72EA3C-287A-F942-E64C-3BED120CCE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06472" y="4355004"/>
                <a:ext cx="0" cy="3058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tIns="72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AutoShape 19">
                <a:extLst>
                  <a:ext uri="{FF2B5EF4-FFF2-40B4-BE49-F238E27FC236}">
                    <a16:creationId xmlns:a16="http://schemas.microsoft.com/office/drawing/2014/main" id="{478B250F-9090-252C-2912-8DF51D3A02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6031" y="4667988"/>
                <a:ext cx="1741488" cy="573088"/>
              </a:xfrm>
              <a:prstGeom prst="diamond">
                <a:avLst/>
              </a:prstGeom>
              <a:solidFill>
                <a:srgbClr val="CCFF66"/>
              </a:solidFill>
              <a:ln w="1651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tIns="72000" anchor="ctr" anchorCtr="0"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=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n</a:t>
                </a: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5315870-2363-9B95-BFE0-64BD1ED3C28F}"/>
                </a:ext>
              </a:extLst>
            </p:cNvPr>
            <p:cNvGrpSpPr/>
            <p:nvPr/>
          </p:nvGrpSpPr>
          <p:grpSpPr>
            <a:xfrm>
              <a:off x="7101682" y="5601437"/>
              <a:ext cx="957263" cy="699335"/>
              <a:chOff x="6720682" y="5934812"/>
              <a:chExt cx="957263" cy="699335"/>
            </a:xfrm>
          </p:grpSpPr>
          <p:sp>
            <p:nvSpPr>
              <p:cNvPr id="21" name="Line 26">
                <a:extLst>
                  <a:ext uri="{FF2B5EF4-FFF2-40B4-BE49-F238E27FC236}">
                    <a16:creationId xmlns:a16="http://schemas.microsoft.com/office/drawing/2014/main" id="{083498B3-47DE-1F42-E2C1-3B018E9E3A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12822" y="5934812"/>
                <a:ext cx="0" cy="3238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tIns="72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AutoShape 27">
                <a:extLst>
                  <a:ext uri="{FF2B5EF4-FFF2-40B4-BE49-F238E27FC236}">
                    <a16:creationId xmlns:a16="http://schemas.microsoft.com/office/drawing/2014/main" id="{BA58BF71-4BD8-F455-2F1F-385DCA091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0682" y="6270610"/>
                <a:ext cx="957263" cy="363537"/>
              </a:xfrm>
              <a:prstGeom prst="roundRect">
                <a:avLst>
                  <a:gd name="adj" fmla="val 50000"/>
                </a:avLst>
              </a:prstGeom>
              <a:solidFill>
                <a:srgbClr val="FFCC99"/>
              </a:solidFill>
              <a:ln w="1651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tIns="72000" anchor="ctr" anchorCtr="0"/>
              <a:lstStyle>
                <a:lvl1pPr marL="342900" indent="-342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结束</a:t>
                </a: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9F72D2A-FE3C-24F3-0D52-6F35D8BD3A54}"/>
                </a:ext>
              </a:extLst>
            </p:cNvPr>
            <p:cNvGrpSpPr/>
            <p:nvPr/>
          </p:nvGrpSpPr>
          <p:grpSpPr>
            <a:xfrm>
              <a:off x="8154988" y="1889423"/>
              <a:ext cx="1295400" cy="1112288"/>
              <a:chOff x="7831138" y="1807126"/>
              <a:chExt cx="1295400" cy="1112288"/>
            </a:xfrm>
          </p:grpSpPr>
          <p:sp>
            <p:nvSpPr>
              <p:cNvPr id="24" name="Text Box 10">
                <a:extLst>
                  <a:ext uri="{FF2B5EF4-FFF2-40B4-BE49-F238E27FC236}">
                    <a16:creationId xmlns:a16="http://schemas.microsoft.com/office/drawing/2014/main" id="{35B73056-79AE-C489-4335-0E5933C4B7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31138" y="2527301"/>
                <a:ext cx="1295400" cy="392113"/>
              </a:xfrm>
              <a:prstGeom prst="rect">
                <a:avLst/>
              </a:prstGeom>
              <a:solidFill>
                <a:srgbClr val="CCFFCC"/>
              </a:solidFill>
              <a:ln w="1651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72000" rIns="0" bIns="0"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∑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∑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+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25" name="Freeform 13">
                <a:extLst>
                  <a:ext uri="{FF2B5EF4-FFF2-40B4-BE49-F238E27FC236}">
                    <a16:creationId xmlns:a16="http://schemas.microsoft.com/office/drawing/2014/main" id="{7C9C7F82-3A31-0809-F935-8CDC39630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74026" y="2101854"/>
                <a:ext cx="477838" cy="407983"/>
              </a:xfrm>
              <a:custGeom>
                <a:avLst/>
                <a:gdLst>
                  <a:gd name="T0" fmla="*/ 149 w 427"/>
                  <a:gd name="T1" fmla="*/ 0 h 442"/>
                  <a:gd name="T2" fmla="*/ 0 w 427"/>
                  <a:gd name="T3" fmla="*/ 0 h 442"/>
                  <a:gd name="T4" fmla="*/ 0 w 427"/>
                  <a:gd name="T5" fmla="*/ 166 h 442"/>
                  <a:gd name="T6" fmla="*/ 0 60000 65536"/>
                  <a:gd name="T7" fmla="*/ 0 60000 65536"/>
                  <a:gd name="T8" fmla="*/ 0 60000 65536"/>
                  <a:gd name="T9" fmla="*/ 0 w 427"/>
                  <a:gd name="T10" fmla="*/ 0 h 442"/>
                  <a:gd name="T11" fmla="*/ 427 w 427"/>
                  <a:gd name="T12" fmla="*/ 442 h 44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27" h="442">
                    <a:moveTo>
                      <a:pt x="427" y="0"/>
                    </a:moveTo>
                    <a:lnTo>
                      <a:pt x="0" y="0"/>
                    </a:lnTo>
                    <a:lnTo>
                      <a:pt x="0" y="442"/>
                    </a:ln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 type="none" w="med" len="med"/>
                <a:tailEnd type="triangl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tIns="72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 Box 28">
                <a:extLst>
                  <a:ext uri="{FF2B5EF4-FFF2-40B4-BE49-F238E27FC236}">
                    <a16:creationId xmlns:a16="http://schemas.microsoft.com/office/drawing/2014/main" id="{73928787-9588-C5DE-4BE2-DB570002D5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21616" y="1807126"/>
                <a:ext cx="384175" cy="4718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72000" rIns="0" bIns="0"/>
              <a:lstStyle>
                <a:lvl1pPr marL="342900" indent="-342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522C7130-FCE5-14E7-578B-240EBFE484C0}"/>
                </a:ext>
              </a:extLst>
            </p:cNvPr>
            <p:cNvGrpSpPr/>
            <p:nvPr/>
          </p:nvGrpSpPr>
          <p:grpSpPr>
            <a:xfrm>
              <a:off x="5707064" y="1879440"/>
              <a:ext cx="1366837" cy="1125445"/>
              <a:chOff x="5383214" y="1949543"/>
              <a:chExt cx="1366837" cy="1125445"/>
            </a:xfrm>
          </p:grpSpPr>
          <p:sp>
            <p:nvSpPr>
              <p:cNvPr id="28" name="Text Box 6">
                <a:extLst>
                  <a:ext uri="{FF2B5EF4-FFF2-40B4-BE49-F238E27FC236}">
                    <a16:creationId xmlns:a16="http://schemas.microsoft.com/office/drawing/2014/main" id="{196B7CC7-3A34-0E2E-2CDD-6A43214E7A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83214" y="2668588"/>
                <a:ext cx="1366837" cy="406400"/>
              </a:xfrm>
              <a:prstGeom prst="rect">
                <a:avLst/>
              </a:prstGeom>
              <a:solidFill>
                <a:srgbClr val="CCFFCC"/>
              </a:solidFill>
              <a:ln w="1651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72000" rIns="0" bIns="0"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∑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∑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+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13AD0A7C-5B7D-2BA4-4B56-F34364B0BA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5676" y="2254255"/>
                <a:ext cx="415923" cy="407982"/>
              </a:xfrm>
              <a:custGeom>
                <a:avLst/>
                <a:gdLst>
                  <a:gd name="T0" fmla="*/ 149 w 427"/>
                  <a:gd name="T1" fmla="*/ 0 h 442"/>
                  <a:gd name="T2" fmla="*/ 0 w 427"/>
                  <a:gd name="T3" fmla="*/ 0 h 442"/>
                  <a:gd name="T4" fmla="*/ 0 w 427"/>
                  <a:gd name="T5" fmla="*/ 166 h 442"/>
                  <a:gd name="T6" fmla="*/ 0 60000 65536"/>
                  <a:gd name="T7" fmla="*/ 0 60000 65536"/>
                  <a:gd name="T8" fmla="*/ 0 60000 65536"/>
                  <a:gd name="T9" fmla="*/ 0 w 427"/>
                  <a:gd name="T10" fmla="*/ 0 h 442"/>
                  <a:gd name="T11" fmla="*/ 427 w 427"/>
                  <a:gd name="T12" fmla="*/ 442 h 44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27" h="442">
                    <a:moveTo>
                      <a:pt x="427" y="0"/>
                    </a:moveTo>
                    <a:lnTo>
                      <a:pt x="0" y="0"/>
                    </a:lnTo>
                    <a:lnTo>
                      <a:pt x="0" y="442"/>
                    </a:ln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 type="none" w="med" len="med"/>
                <a:tailEnd type="triangl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tIns="72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 Box 30">
                <a:extLst>
                  <a:ext uri="{FF2B5EF4-FFF2-40B4-BE49-F238E27FC236}">
                    <a16:creationId xmlns:a16="http://schemas.microsoft.com/office/drawing/2014/main" id="{9B196DA9-E02B-6C14-AA58-AD0B303BA3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57921" y="1949543"/>
                <a:ext cx="388937" cy="377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72000" rIns="0" bIns="0"/>
              <a:lstStyle>
                <a:lvl1pPr marL="342900" indent="-342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114B8191-DE2F-8C13-F15B-D0B358AB8A27}"/>
                </a:ext>
              </a:extLst>
            </p:cNvPr>
            <p:cNvGrpSpPr/>
            <p:nvPr/>
          </p:nvGrpSpPr>
          <p:grpSpPr>
            <a:xfrm>
              <a:off x="6806406" y="4876327"/>
              <a:ext cx="1606550" cy="721936"/>
              <a:chOff x="6425406" y="5209702"/>
              <a:chExt cx="1606550" cy="721936"/>
            </a:xfrm>
          </p:grpSpPr>
          <p:sp>
            <p:nvSpPr>
              <p:cNvPr id="35" name="Line 22">
                <a:extLst>
                  <a:ext uri="{FF2B5EF4-FFF2-40B4-BE49-F238E27FC236}">
                    <a16:creationId xmlns:a16="http://schemas.microsoft.com/office/drawing/2014/main" id="{0A6010B8-499F-26D2-254C-FA0025DF11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12822" y="5250601"/>
                <a:ext cx="0" cy="3079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tIns="72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Text Box 23">
                <a:extLst>
                  <a:ext uri="{FF2B5EF4-FFF2-40B4-BE49-F238E27FC236}">
                    <a16:creationId xmlns:a16="http://schemas.microsoft.com/office/drawing/2014/main" id="{492A445B-E8DC-268A-FC92-E97CCA6E68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25406" y="5568100"/>
                <a:ext cx="1606550" cy="363538"/>
              </a:xfrm>
              <a:prstGeom prst="rect">
                <a:avLst/>
              </a:prstGeom>
              <a:solidFill>
                <a:srgbClr val="CCFFCC"/>
              </a:solidFill>
              <a:ln w="1651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72000" rIns="0" bIns="0"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⊕Y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Text Box 31">
                <a:extLst>
                  <a:ext uri="{FF2B5EF4-FFF2-40B4-BE49-F238E27FC236}">
                    <a16:creationId xmlns:a16="http://schemas.microsoft.com/office/drawing/2014/main" id="{290F3AE5-797A-27BE-37DA-0C12926E3C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9313" y="5209702"/>
                <a:ext cx="384175" cy="377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72000" rIns="0" bIns="0"/>
              <a:lstStyle>
                <a:lvl1pPr marL="342900" indent="-342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260CCB3-6FFF-344F-DE9D-FBD8CFFF1548}"/>
                </a:ext>
              </a:extLst>
            </p:cNvPr>
            <p:cNvGrpSpPr/>
            <p:nvPr/>
          </p:nvGrpSpPr>
          <p:grpSpPr>
            <a:xfrm>
              <a:off x="6359526" y="3011239"/>
              <a:ext cx="2505075" cy="1010390"/>
              <a:chOff x="5978526" y="3344614"/>
              <a:chExt cx="2505075" cy="1010390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DA99D48E-0FAE-E4C4-19EC-FBF30F3709F4}"/>
                  </a:ext>
                </a:extLst>
              </p:cNvPr>
              <p:cNvGrpSpPr/>
              <p:nvPr/>
            </p:nvGrpSpPr>
            <p:grpSpPr>
              <a:xfrm>
                <a:off x="5978526" y="3344614"/>
                <a:ext cx="2505075" cy="605799"/>
                <a:chOff x="6035676" y="3074988"/>
                <a:chExt cx="2505075" cy="536424"/>
              </a:xfrm>
            </p:grpSpPr>
            <p:sp>
              <p:nvSpPr>
                <p:cNvPr id="41" name="Line 34">
                  <a:extLst>
                    <a:ext uri="{FF2B5EF4-FFF2-40B4-BE49-F238E27FC236}">
                      <a16:creationId xmlns:a16="http://schemas.microsoft.com/office/drawing/2014/main" id="{471246B0-5FD8-5715-A66D-88F0009AD5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267592" y="3300533"/>
                  <a:ext cx="0" cy="3108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 type="oval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tIns="7200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Freeform 14">
                  <a:extLst>
                    <a:ext uri="{FF2B5EF4-FFF2-40B4-BE49-F238E27FC236}">
                      <a16:creationId xmlns:a16="http://schemas.microsoft.com/office/drawing/2014/main" id="{280F87FF-DAFC-DD9D-9EC8-A9A4986C1B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5676" y="3074988"/>
                  <a:ext cx="2505075" cy="225547"/>
                </a:xfrm>
                <a:custGeom>
                  <a:avLst/>
                  <a:gdLst>
                    <a:gd name="T0" fmla="*/ 0 w 2235"/>
                    <a:gd name="T1" fmla="*/ 0 h 165"/>
                    <a:gd name="T2" fmla="*/ 0 w 2235"/>
                    <a:gd name="T3" fmla="*/ 2147483646 h 165"/>
                    <a:gd name="T4" fmla="*/ 2147483646 w 2235"/>
                    <a:gd name="T5" fmla="*/ 2147483646 h 165"/>
                    <a:gd name="T6" fmla="*/ 2147483646 w 2235"/>
                    <a:gd name="T7" fmla="*/ 0 h 16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235"/>
                    <a:gd name="T13" fmla="*/ 0 h 165"/>
                    <a:gd name="T14" fmla="*/ 2235 w 2235"/>
                    <a:gd name="T15" fmla="*/ 165 h 16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235" h="165">
                      <a:moveTo>
                        <a:pt x="0" y="0"/>
                      </a:moveTo>
                      <a:lnTo>
                        <a:pt x="0" y="165"/>
                      </a:lnTo>
                      <a:lnTo>
                        <a:pt x="2235" y="165"/>
                      </a:lnTo>
                      <a:lnTo>
                        <a:pt x="2235" y="0"/>
                      </a:ln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tIns="7200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0" name="Text Box 15">
                <a:extLst>
                  <a:ext uri="{FF2B5EF4-FFF2-40B4-BE49-F238E27FC236}">
                    <a16:creationId xmlns:a16="http://schemas.microsoft.com/office/drawing/2014/main" id="{D6E6F184-E040-66AA-46A8-780A050A15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99188" y="3950415"/>
                <a:ext cx="2039937" cy="404589"/>
              </a:xfrm>
              <a:prstGeom prst="rect">
                <a:avLst/>
              </a:prstGeom>
              <a:solidFill>
                <a:srgbClr val="CCFFCC"/>
              </a:solidFill>
              <a:ln w="1651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108000" rIns="0" bIns="0"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∑</a:t>
                </a:r>
                <a:r>
                  <a:rPr lang="en-US" altLang="zh-CN" sz="1600" b="0" u="none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 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右移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位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zh-CN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i+1</a:t>
                </a: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4308C7C0-56BB-5AC6-92B4-3CE133B55D5E}"/>
                </a:ext>
              </a:extLst>
            </p:cNvPr>
            <p:cNvGrpSpPr/>
            <p:nvPr/>
          </p:nvGrpSpPr>
          <p:grpSpPr>
            <a:xfrm>
              <a:off x="6756399" y="1585661"/>
              <a:ext cx="1668463" cy="892852"/>
              <a:chOff x="6461124" y="1328311"/>
              <a:chExt cx="1668463" cy="1027740"/>
            </a:xfrm>
          </p:grpSpPr>
          <p:sp>
            <p:nvSpPr>
              <p:cNvPr id="44" name="AutoShape 5">
                <a:extLst>
                  <a:ext uri="{FF2B5EF4-FFF2-40B4-BE49-F238E27FC236}">
                    <a16:creationId xmlns:a16="http://schemas.microsoft.com/office/drawing/2014/main" id="{3FF8DC29-BE72-FCD6-9A56-EFF2A5261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1124" y="1690256"/>
                <a:ext cx="1668463" cy="665795"/>
              </a:xfrm>
              <a:prstGeom prst="diamond">
                <a:avLst/>
              </a:prstGeom>
              <a:solidFill>
                <a:srgbClr val="CCFF66"/>
              </a:solidFill>
              <a:ln w="1651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tIns="72000"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sz="1800" b="0" u="none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Line 35">
                <a:extLst>
                  <a:ext uri="{FF2B5EF4-FFF2-40B4-BE49-F238E27FC236}">
                    <a16:creationId xmlns:a16="http://schemas.microsoft.com/office/drawing/2014/main" id="{C43917C2-7A2C-8369-9DA5-2B4D6E5BEE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95355" y="1328311"/>
                <a:ext cx="0" cy="3539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DAE9225F-43BF-6F71-A6B0-AC3C58E6F464}"/>
              </a:ext>
            </a:extLst>
          </p:cNvPr>
          <p:cNvSpPr txBox="1"/>
          <p:nvPr/>
        </p:nvSpPr>
        <p:spPr>
          <a:xfrm>
            <a:off x="848715" y="1872118"/>
            <a:ext cx="6107372" cy="438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核心运算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累加：∑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 ∑ + 0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∑ = ∑ + </a:t>
            </a:r>
            <a:r>
              <a:rPr kumimoji="0" lang="en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逻辑右移：∑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 ∑ / 2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分支合并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累加：∑ 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∑ +</a:t>
            </a:r>
            <a:r>
              <a:rPr lang="en" altLang="zh-CN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" altLang="zh-CN" baseline="-25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" altLang="zh-CN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en" altLang="zh-CN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减少寄存器访问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∑ 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(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∑ +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" altLang="zh-CN" baseline="-25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" altLang="zh-CN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先移位再锁存，提升速度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运算计数控制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简单状态机控制，计数器比较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F13CA01E-D8A9-F203-92FF-F459A9F8DDF2}"/>
              </a:ext>
            </a:extLst>
          </p:cNvPr>
          <p:cNvCxnSpPr>
            <a:cxnSpLocks/>
          </p:cNvCxnSpPr>
          <p:nvPr/>
        </p:nvCxnSpPr>
        <p:spPr>
          <a:xfrm flipV="1">
            <a:off x="4831307" y="5508554"/>
            <a:ext cx="2266058" cy="5330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FB8FE314-B981-588D-DA63-1E29D677A442}"/>
              </a:ext>
            </a:extLst>
          </p:cNvPr>
          <p:cNvCxnSpPr>
            <a:cxnSpLocks/>
          </p:cNvCxnSpPr>
          <p:nvPr/>
        </p:nvCxnSpPr>
        <p:spPr>
          <a:xfrm flipV="1">
            <a:off x="4405072" y="4617892"/>
            <a:ext cx="2435121" cy="3448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648E2D0E-D75C-F6A2-4E45-B8C7464846B1}"/>
              </a:ext>
            </a:extLst>
          </p:cNvPr>
          <p:cNvCxnSpPr>
            <a:cxnSpLocks/>
          </p:cNvCxnSpPr>
          <p:nvPr/>
        </p:nvCxnSpPr>
        <p:spPr>
          <a:xfrm flipV="1">
            <a:off x="3958632" y="3709268"/>
            <a:ext cx="2621662" cy="20823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89402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</a:rPr>
              <a:t>补码乘法运算部件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7757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96441" y="1194349"/>
            <a:ext cx="11113125" cy="1389214"/>
            <a:chOff x="1883568" y="1637212"/>
            <a:chExt cx="2675590" cy="60762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3568" y="1637212"/>
              <a:ext cx="90896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乘法运算部件实现方法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AE9225F-43BF-6F71-A6B0-AC3C58E6F464}"/>
              </a:ext>
            </a:extLst>
          </p:cNvPr>
          <p:cNvSpPr txBox="1"/>
          <p:nvPr/>
        </p:nvSpPr>
        <p:spPr>
          <a:xfrm>
            <a:off x="848715" y="1872118"/>
            <a:ext cx="6107372" cy="3731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原码乘法数字逻辑电路实现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</a:t>
            </a:r>
            <a:r>
              <a:rPr kumimoji="0" lang="en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存放∑高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位，初值为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</a:t>
            </a:r>
            <a:r>
              <a:rPr kumimoji="0" lang="en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存放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Y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zh-CN" alt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∑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其它位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运算结果右移后送寄存器输入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时钟到来，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R0 , R1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锁存新值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状态机控制使能信号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最终乘积存放在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R0</a:t>
            </a:r>
            <a:r>
              <a:rPr kumimoji="0" lang="zh-CN" alt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</a:t>
            </a:r>
          </a:p>
        </p:txBody>
      </p: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D96E5BB1-CECD-EF23-D980-561C8FB58ECE}"/>
              </a:ext>
            </a:extLst>
          </p:cNvPr>
          <p:cNvGrpSpPr/>
          <p:nvPr/>
        </p:nvGrpSpPr>
        <p:grpSpPr>
          <a:xfrm>
            <a:off x="6526634" y="1312436"/>
            <a:ext cx="5438622" cy="4233127"/>
            <a:chOff x="779114" y="1307477"/>
            <a:chExt cx="5438622" cy="4233127"/>
          </a:xfrm>
        </p:grpSpPr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67F8CCBD-0F48-0407-70E9-86B61AAC2803}"/>
                </a:ext>
              </a:extLst>
            </p:cNvPr>
            <p:cNvGrpSpPr/>
            <p:nvPr/>
          </p:nvGrpSpPr>
          <p:grpSpPr>
            <a:xfrm>
              <a:off x="1586274" y="2759474"/>
              <a:ext cx="3452447" cy="398271"/>
              <a:chOff x="6838211" y="2642244"/>
              <a:chExt cx="3452447" cy="398271"/>
            </a:xfrm>
          </p:grpSpPr>
          <p:sp>
            <p:nvSpPr>
              <p:cNvPr id="134" name="Text Box 3">
                <a:extLst>
                  <a:ext uri="{FF2B5EF4-FFF2-40B4-BE49-F238E27FC236}">
                    <a16:creationId xmlns:a16="http://schemas.microsoft.com/office/drawing/2014/main" id="{056C747B-2AD6-E3DC-21E6-348C7A5B20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31095" y="2642244"/>
                <a:ext cx="3329684" cy="39827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7200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F65F1257-8031-694E-7F7B-3B4B4DD2B69A}"/>
                  </a:ext>
                </a:extLst>
              </p:cNvPr>
              <p:cNvSpPr/>
              <p:nvPr/>
            </p:nvSpPr>
            <p:spPr>
              <a:xfrm>
                <a:off x="6838211" y="2690822"/>
                <a:ext cx="3452447" cy="289310"/>
              </a:xfrm>
              <a:prstGeom prst="rect">
                <a:avLst/>
              </a:prstGeom>
              <a:noFill/>
              <a:effectLst/>
            </p:spPr>
            <p:txBody>
              <a:bodyPr wrap="square" lIns="0" rIns="0">
                <a:spAutoFit/>
              </a:bodyPr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{</a:t>
                </a: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</a:t>
                </a:r>
                <a:r>
                  <a:rPr kumimoji="0" lang="en-US" altLang="zh-CN" sz="1600" b="1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out</a:t>
                </a: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,</a:t>
                </a:r>
                <a:r>
                  <a:rPr kumimoji="0" lang="zh-CN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和数</a:t>
                </a: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zh-CN" sz="1600" b="1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} </a:t>
                </a:r>
                <a:r>
                  <a:rPr kumimoji="0" lang="zh-CN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逻辑右移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CA4A7EE2-1851-6338-6A48-1785E649D9AC}"/>
                </a:ext>
              </a:extLst>
            </p:cNvPr>
            <p:cNvGrpSpPr/>
            <p:nvPr/>
          </p:nvGrpSpPr>
          <p:grpSpPr>
            <a:xfrm>
              <a:off x="3064766" y="2172724"/>
              <a:ext cx="3152970" cy="857084"/>
              <a:chOff x="8316703" y="2055494"/>
              <a:chExt cx="3152970" cy="857084"/>
            </a:xfrm>
          </p:grpSpPr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E1A9BC7B-6242-46F5-A331-6660212C67B2}"/>
                  </a:ext>
                </a:extLst>
              </p:cNvPr>
              <p:cNvGrpSpPr/>
              <p:nvPr/>
            </p:nvGrpSpPr>
            <p:grpSpPr>
              <a:xfrm>
                <a:off x="8316703" y="2087386"/>
                <a:ext cx="3152970" cy="825192"/>
                <a:chOff x="3779682" y="2139129"/>
                <a:chExt cx="3015405" cy="789189"/>
              </a:xfrm>
              <a:noFill/>
              <a:effectLst/>
            </p:grpSpPr>
            <p:grpSp>
              <p:nvGrpSpPr>
                <p:cNvPr id="140" name="Group 23">
                  <a:extLst>
                    <a:ext uri="{FF2B5EF4-FFF2-40B4-BE49-F238E27FC236}">
                      <a16:creationId xmlns:a16="http://schemas.microsoft.com/office/drawing/2014/main" id="{6A975300-AB6C-317D-4C60-D969061724B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79682" y="2139129"/>
                  <a:ext cx="2706688" cy="296863"/>
                  <a:chOff x="18" y="-21"/>
                  <a:chExt cx="1705" cy="187"/>
                </a:xfrm>
                <a:grpFill/>
              </p:grpSpPr>
              <p:sp>
                <p:nvSpPr>
                  <p:cNvPr id="142" name="Freeform 31">
                    <a:extLst>
                      <a:ext uri="{FF2B5EF4-FFF2-40B4-BE49-F238E27FC236}">
                        <a16:creationId xmlns:a16="http://schemas.microsoft.com/office/drawing/2014/main" id="{7803C611-8DA8-AC18-EDBD-E9C50F08A0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" y="-15"/>
                    <a:ext cx="1705" cy="181"/>
                  </a:xfrm>
                  <a:custGeom>
                    <a:avLst/>
                    <a:gdLst>
                      <a:gd name="T0" fmla="*/ 0 w 2438"/>
                      <a:gd name="T1" fmla="*/ 0 h 60"/>
                      <a:gd name="T2" fmla="*/ 0 w 2438"/>
                      <a:gd name="T3" fmla="*/ 42 h 60"/>
                      <a:gd name="T4" fmla="*/ 1328 w 2438"/>
                      <a:gd name="T5" fmla="*/ 42 h 60"/>
                      <a:gd name="T6" fmla="*/ 0 60000 65536"/>
                      <a:gd name="T7" fmla="*/ 0 60000 65536"/>
                      <a:gd name="T8" fmla="*/ 0 60000 65536"/>
                      <a:gd name="T9" fmla="*/ 0 w 2438"/>
                      <a:gd name="T10" fmla="*/ 0 h 60"/>
                      <a:gd name="T11" fmla="*/ 2438 w 2438"/>
                      <a:gd name="T12" fmla="*/ 60 h 6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438" h="60">
                        <a:moveTo>
                          <a:pt x="0" y="0"/>
                        </a:moveTo>
                        <a:lnTo>
                          <a:pt x="0" y="60"/>
                        </a:lnTo>
                        <a:lnTo>
                          <a:pt x="2438" y="60"/>
                        </a:lnTo>
                      </a:path>
                    </a:pathLst>
                  </a:custGeom>
                  <a:grpFill/>
                  <a:ln w="19050" cmpd="sng">
                    <a:solidFill>
                      <a:schemeClr val="tx1"/>
                    </a:solidFill>
                    <a:round/>
                    <a:headEnd type="triangle" w="lg" len="lg"/>
                    <a:tailEnd/>
                  </a:ln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3" name="Line 34">
                    <a:extLst>
                      <a:ext uri="{FF2B5EF4-FFF2-40B4-BE49-F238E27FC236}">
                        <a16:creationId xmlns:a16="http://schemas.microsoft.com/office/drawing/2014/main" id="{139AD42C-33CE-FE85-685C-9525DACB2CA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34" y="-21"/>
                    <a:ext cx="0" cy="185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  <a:round/>
                    <a:headEnd type="triangle" w="lg" len="lg"/>
                    <a:tailEnd/>
                  </a:ln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141" name="Text Box 27">
                  <a:extLst>
                    <a:ext uri="{FF2B5EF4-FFF2-40B4-BE49-F238E27FC236}">
                      <a16:creationId xmlns:a16="http://schemas.microsoft.com/office/drawing/2014/main" id="{FA4BA92F-902D-2B54-34FE-E7A70788336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588893" y="2534618"/>
                  <a:ext cx="1206194" cy="39370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0563C1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控制逻辑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A9F3A3B9-D187-5055-C025-20BFD46F0353}"/>
                  </a:ext>
                </a:extLst>
              </p:cNvPr>
              <p:cNvSpPr txBox="1"/>
              <p:nvPr/>
            </p:nvSpPr>
            <p:spPr>
              <a:xfrm>
                <a:off x="8340624" y="2055494"/>
                <a:ext cx="372438" cy="28963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En</a:t>
                </a:r>
                <a:endParaRPr kumimoji="0" lang="zh-CN" alt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CA0A2F67-3E2C-D3D5-4684-F5D191675290}"/>
                  </a:ext>
                </a:extLst>
              </p:cNvPr>
              <p:cNvSpPr txBox="1"/>
              <p:nvPr/>
            </p:nvSpPr>
            <p:spPr>
              <a:xfrm>
                <a:off x="10857658" y="2055615"/>
                <a:ext cx="372438" cy="28963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En</a:t>
                </a:r>
                <a:endParaRPr kumimoji="0" lang="zh-CN" alt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BE360E2E-CFC9-0E12-DAA5-9DF9818ABF05}"/>
                </a:ext>
              </a:extLst>
            </p:cNvPr>
            <p:cNvGrpSpPr/>
            <p:nvPr/>
          </p:nvGrpSpPr>
          <p:grpSpPr>
            <a:xfrm>
              <a:off x="3444782" y="1390865"/>
              <a:ext cx="2449712" cy="830545"/>
              <a:chOff x="8696719" y="1273635"/>
              <a:chExt cx="2449712" cy="830545"/>
            </a:xfrm>
          </p:grpSpPr>
          <p:grpSp>
            <p:nvGrpSpPr>
              <p:cNvPr id="145" name="组合 144">
                <a:extLst>
                  <a:ext uri="{FF2B5EF4-FFF2-40B4-BE49-F238E27FC236}">
                    <a16:creationId xmlns:a16="http://schemas.microsoft.com/office/drawing/2014/main" id="{2AA66CC6-9F0F-61F7-761F-7EC45A0EA520}"/>
                  </a:ext>
                </a:extLst>
              </p:cNvPr>
              <p:cNvGrpSpPr/>
              <p:nvPr/>
            </p:nvGrpSpPr>
            <p:grpSpPr>
              <a:xfrm>
                <a:off x="8696719" y="1620252"/>
                <a:ext cx="2449712" cy="483928"/>
                <a:chOff x="8696719" y="1620252"/>
                <a:chExt cx="2449712" cy="483928"/>
              </a:xfrm>
            </p:grpSpPr>
            <p:sp>
              <p:nvSpPr>
                <p:cNvPr id="147" name="Text Box 9">
                  <a:extLst>
                    <a:ext uri="{FF2B5EF4-FFF2-40B4-BE49-F238E27FC236}">
                      <a16:creationId xmlns:a16="http://schemas.microsoft.com/office/drawing/2014/main" id="{01996E2B-7719-86DE-8026-7EF369AC262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147884" y="1620252"/>
                  <a:ext cx="1998547" cy="459799"/>
                </a:xfrm>
                <a:prstGeom prst="rect">
                  <a:avLst/>
                </a:prstGeom>
                <a:solidFill>
                  <a:srgbClr val="CCFF66"/>
                </a:solidFill>
                <a:ln w="19050" cmpd="sng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tIns="0" rIns="0" bIns="0" anchor="ctr" anchorCtr="1"/>
                <a:lstStyle/>
                <a:p>
                  <a:pPr marL="342900" marR="0" lvl="0" indent="-342900" algn="just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0563C1"/>
                    </a:buClr>
                    <a:buSzPct val="65000"/>
                    <a:buFontTx/>
                    <a:buNone/>
                    <a:tabLst/>
                    <a:defRPr/>
                  </a:pPr>
                  <a:r>
                    <a:rPr kumimoji="0" lang="zh-CN" altLang="en-US" sz="16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乘数</a:t>
                  </a:r>
                  <a:r>
                    <a:rPr kumimoji="0" lang="zh-CN" alt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sz="1800" b="1" i="1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y</a:t>
                  </a:r>
                  <a:r>
                    <a:rPr kumimoji="0" lang="en-US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 </a:t>
                  </a:r>
                  <a:r>
                    <a:rPr kumimoji="0" lang="en-US" sz="16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8" name="等腰三角形 70">
                  <a:extLst>
                    <a:ext uri="{FF2B5EF4-FFF2-40B4-BE49-F238E27FC236}">
                      <a16:creationId xmlns:a16="http://schemas.microsoft.com/office/drawing/2014/main" id="{F0895EFB-3175-DE79-014E-A0AB0200DD19}"/>
                    </a:ext>
                  </a:extLst>
                </p:cNvPr>
                <p:cNvSpPr/>
                <p:nvPr/>
              </p:nvSpPr>
              <p:spPr>
                <a:xfrm rot="5400000">
                  <a:off x="9032323" y="1752481"/>
                  <a:ext cx="436928" cy="205806"/>
                </a:xfrm>
                <a:prstGeom prst="triangle">
                  <a:avLst>
                    <a:gd name="adj" fmla="val 50001"/>
                  </a:avLst>
                </a:prstGeom>
                <a:no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49" name="直接连接符 71">
                  <a:extLst>
                    <a:ext uri="{FF2B5EF4-FFF2-40B4-BE49-F238E27FC236}">
                      <a16:creationId xmlns:a16="http://schemas.microsoft.com/office/drawing/2014/main" id="{008FE2F0-6E8B-6D7A-E298-FC2BD36205D0}"/>
                    </a:ext>
                  </a:extLst>
                </p:cNvPr>
                <p:cNvCxnSpPr/>
                <p:nvPr/>
              </p:nvCxnSpPr>
              <p:spPr>
                <a:xfrm flipH="1">
                  <a:off x="8841429" y="1846860"/>
                  <a:ext cx="297753" cy="0"/>
                </a:xfrm>
                <a:prstGeom prst="line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A2C062A3-E864-E4A7-4BBF-A14C71D504D6}"/>
                    </a:ext>
                  </a:extLst>
                </p:cNvPr>
                <p:cNvSpPr txBox="1"/>
                <p:nvPr/>
              </p:nvSpPr>
              <p:spPr>
                <a:xfrm>
                  <a:off x="8696719" y="1827181"/>
                  <a:ext cx="492443" cy="276999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CLK</a:t>
                  </a:r>
                  <a:endPara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7FFF7CD3-F17D-28BE-E867-04C2B3FD9E15}"/>
                  </a:ext>
                </a:extLst>
              </p:cNvPr>
              <p:cNvSpPr/>
              <p:nvPr/>
            </p:nvSpPr>
            <p:spPr>
              <a:xfrm>
                <a:off x="9698919" y="1273635"/>
                <a:ext cx="473005" cy="353999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R</a:t>
                </a:r>
                <a:r>
                  <a:rPr kumimoji="0" lang="en-US" altLang="zh-CN" sz="1600" b="1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DE45D97B-7FCE-E966-CAFC-6B32BFDA2099}"/>
                </a:ext>
              </a:extLst>
            </p:cNvPr>
            <p:cNvGrpSpPr/>
            <p:nvPr/>
          </p:nvGrpSpPr>
          <p:grpSpPr>
            <a:xfrm>
              <a:off x="1286876" y="3672625"/>
              <a:ext cx="2014059" cy="664916"/>
              <a:chOff x="6538813" y="3555395"/>
              <a:chExt cx="2014059" cy="664916"/>
            </a:xfrm>
          </p:grpSpPr>
          <p:sp>
            <p:nvSpPr>
              <p:cNvPr id="152" name="任意多边形 79">
                <a:extLst>
                  <a:ext uri="{FF2B5EF4-FFF2-40B4-BE49-F238E27FC236}">
                    <a16:creationId xmlns:a16="http://schemas.microsoft.com/office/drawing/2014/main" id="{34DA758D-446C-0614-B0C4-F85D5ADAB306}"/>
                  </a:ext>
                </a:extLst>
              </p:cNvPr>
              <p:cNvSpPr/>
              <p:nvPr/>
            </p:nvSpPr>
            <p:spPr>
              <a:xfrm>
                <a:off x="6574244" y="3555395"/>
                <a:ext cx="1978628" cy="664916"/>
              </a:xfrm>
              <a:custGeom>
                <a:avLst/>
                <a:gdLst>
                  <a:gd name="connsiteX0" fmla="*/ 0 w 1892300"/>
                  <a:gd name="connsiteY0" fmla="*/ 800100 h 800100"/>
                  <a:gd name="connsiteX1" fmla="*/ 387350 w 1892300"/>
                  <a:gd name="connsiteY1" fmla="*/ 0 h 800100"/>
                  <a:gd name="connsiteX2" fmla="*/ 1520825 w 1892300"/>
                  <a:gd name="connsiteY2" fmla="*/ 0 h 800100"/>
                  <a:gd name="connsiteX3" fmla="*/ 1892300 w 1892300"/>
                  <a:gd name="connsiteY3" fmla="*/ 800100 h 800100"/>
                  <a:gd name="connsiteX4" fmla="*/ 1035050 w 1892300"/>
                  <a:gd name="connsiteY4" fmla="*/ 800100 h 800100"/>
                  <a:gd name="connsiteX5" fmla="*/ 933450 w 1892300"/>
                  <a:gd name="connsiteY5" fmla="*/ 600075 h 800100"/>
                  <a:gd name="connsiteX6" fmla="*/ 828675 w 1892300"/>
                  <a:gd name="connsiteY6" fmla="*/ 800100 h 800100"/>
                  <a:gd name="connsiteX7" fmla="*/ 0 w 1892300"/>
                  <a:gd name="connsiteY7" fmla="*/ 800100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2300" h="800100">
                    <a:moveTo>
                      <a:pt x="0" y="800100"/>
                    </a:moveTo>
                    <a:lnTo>
                      <a:pt x="387350" y="0"/>
                    </a:lnTo>
                    <a:lnTo>
                      <a:pt x="1520825" y="0"/>
                    </a:lnTo>
                    <a:lnTo>
                      <a:pt x="1892300" y="800100"/>
                    </a:lnTo>
                    <a:lnTo>
                      <a:pt x="1035050" y="800100"/>
                    </a:lnTo>
                    <a:lnTo>
                      <a:pt x="933450" y="600075"/>
                    </a:lnTo>
                    <a:lnTo>
                      <a:pt x="828675" y="800100"/>
                    </a:lnTo>
                    <a:lnTo>
                      <a:pt x="0" y="800100"/>
                    </a:lnTo>
                    <a:close/>
                  </a:path>
                </a:pathLst>
              </a:custGeom>
              <a:solidFill>
                <a:srgbClr val="FF6600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3" name="直接连接符 95">
                <a:extLst>
                  <a:ext uri="{FF2B5EF4-FFF2-40B4-BE49-F238E27FC236}">
                    <a16:creationId xmlns:a16="http://schemas.microsoft.com/office/drawing/2014/main" id="{EC61E11B-830B-459E-02B7-9E2216D52852}"/>
                  </a:ext>
                </a:extLst>
              </p:cNvPr>
              <p:cNvCxnSpPr/>
              <p:nvPr/>
            </p:nvCxnSpPr>
            <p:spPr>
              <a:xfrm flipH="1">
                <a:off x="6538813" y="3833653"/>
                <a:ext cx="243324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D2A133CD-120F-EA50-05E6-D0B4EDD280BF}"/>
                  </a:ext>
                </a:extLst>
              </p:cNvPr>
              <p:cNvSpPr/>
              <p:nvPr/>
            </p:nvSpPr>
            <p:spPr>
              <a:xfrm>
                <a:off x="6712216" y="3685954"/>
                <a:ext cx="382494" cy="353999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</a:t>
                </a:r>
                <a:endParaRPr kumimoji="0" lang="zh-CN" altLang="en-US" sz="14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B95C1123-585F-9C62-65B0-6D2B9445EF7E}"/>
                  </a:ext>
                </a:extLst>
              </p:cNvPr>
              <p:cNvSpPr/>
              <p:nvPr/>
            </p:nvSpPr>
            <p:spPr>
              <a:xfrm>
                <a:off x="7159226" y="3653755"/>
                <a:ext cx="800219" cy="338554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加法器</a:t>
                </a:r>
                <a:endParaRPr kumimoji="0" lang="zh-CN" altLang="en-US" sz="1600" b="1" i="0" u="none" strike="noStrike" kern="1200" cap="none" spc="0" normalizeH="0" baseline="-2500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6C94E47F-DA28-4117-233A-E688C63DA7C5}"/>
                </a:ext>
              </a:extLst>
            </p:cNvPr>
            <p:cNvGrpSpPr/>
            <p:nvPr/>
          </p:nvGrpSpPr>
          <p:grpSpPr>
            <a:xfrm>
              <a:off x="850312" y="1399981"/>
              <a:ext cx="2474601" cy="841939"/>
              <a:chOff x="6102249" y="1282751"/>
              <a:chExt cx="2474601" cy="841939"/>
            </a:xfrm>
          </p:grpSpPr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076DE382-B837-2E3C-AFFC-0A1FFA9E5ED1}"/>
                  </a:ext>
                </a:extLst>
              </p:cNvPr>
              <p:cNvSpPr/>
              <p:nvPr/>
            </p:nvSpPr>
            <p:spPr>
              <a:xfrm>
                <a:off x="7502466" y="1282751"/>
                <a:ext cx="473005" cy="353999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R</a:t>
                </a:r>
                <a:r>
                  <a:rPr kumimoji="0" lang="en-US" altLang="zh-CN" sz="1600" b="1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070B50DD-CD52-924E-9BF5-AA710BB78528}"/>
                  </a:ext>
                </a:extLst>
              </p:cNvPr>
              <p:cNvGrpSpPr/>
              <p:nvPr/>
            </p:nvGrpSpPr>
            <p:grpSpPr>
              <a:xfrm>
                <a:off x="6102249" y="1627722"/>
                <a:ext cx="2474601" cy="496968"/>
                <a:chOff x="6102249" y="1627722"/>
                <a:chExt cx="2474601" cy="496968"/>
              </a:xfrm>
            </p:grpSpPr>
            <p:sp>
              <p:nvSpPr>
                <p:cNvPr id="159" name="Text Box 4">
                  <a:extLst>
                    <a:ext uri="{FF2B5EF4-FFF2-40B4-BE49-F238E27FC236}">
                      <a16:creationId xmlns:a16="http://schemas.microsoft.com/office/drawing/2014/main" id="{0736DDB8-82B8-4089-C5C5-9A821CC7EE0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76643" y="1627722"/>
                  <a:ext cx="2000207" cy="459798"/>
                </a:xfrm>
                <a:prstGeom prst="rect">
                  <a:avLst/>
                </a:prstGeom>
                <a:solidFill>
                  <a:srgbClr val="CCFF66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tIns="0" rIns="0" bIns="0" anchor="ctr" anchorCtr="1"/>
                <a:lstStyle>
                  <a:lvl1pPr marL="342900" indent="-342900" algn="ctr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 algn="ctr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 algn="ctr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 algn="ctr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 algn="ctr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just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0563C1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zh-CN" altLang="en-US" sz="16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部分积</a:t>
                  </a:r>
                  <a:r>
                    <a:rPr kumimoji="0" lang="zh-CN" alt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altLang="zh-CN" sz="16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∑</a:t>
                  </a:r>
                  <a:endPara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60" name="直接连接符 67">
                  <a:extLst>
                    <a:ext uri="{FF2B5EF4-FFF2-40B4-BE49-F238E27FC236}">
                      <a16:creationId xmlns:a16="http://schemas.microsoft.com/office/drawing/2014/main" id="{5788986D-2041-AD8E-1930-C04FCDE59585}"/>
                    </a:ext>
                  </a:extLst>
                </p:cNvPr>
                <p:cNvCxnSpPr/>
                <p:nvPr/>
              </p:nvCxnSpPr>
              <p:spPr>
                <a:xfrm flipH="1">
                  <a:off x="6213126" y="1856821"/>
                  <a:ext cx="35955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EC46B2DE-E52B-E772-0F76-6F4997111C33}"/>
                    </a:ext>
                  </a:extLst>
                </p:cNvPr>
                <p:cNvSpPr txBox="1"/>
                <p:nvPr/>
              </p:nvSpPr>
              <p:spPr>
                <a:xfrm>
                  <a:off x="6102249" y="1847691"/>
                  <a:ext cx="492443" cy="276999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CLK</a:t>
                  </a:r>
                  <a:endPara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2" name="等腰三角形 100">
                  <a:extLst>
                    <a:ext uri="{FF2B5EF4-FFF2-40B4-BE49-F238E27FC236}">
                      <a16:creationId xmlns:a16="http://schemas.microsoft.com/office/drawing/2014/main" id="{01B918C3-FB01-A6C5-B55B-4408726C7FC4}"/>
                    </a:ext>
                  </a:extLst>
                </p:cNvPr>
                <p:cNvSpPr/>
                <p:nvPr/>
              </p:nvSpPr>
              <p:spPr>
                <a:xfrm rot="5400000">
                  <a:off x="6461082" y="1760448"/>
                  <a:ext cx="436928" cy="205806"/>
                </a:xfrm>
                <a:prstGeom prst="triangle">
                  <a:avLst>
                    <a:gd name="adj" fmla="val 50001"/>
                  </a:avLst>
                </a:prstGeom>
                <a:no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9CD12964-1FC2-20E4-7CC1-381F0E08247F}"/>
                </a:ext>
              </a:extLst>
            </p:cNvPr>
            <p:cNvGrpSpPr/>
            <p:nvPr/>
          </p:nvGrpSpPr>
          <p:grpSpPr>
            <a:xfrm>
              <a:off x="2003404" y="2169332"/>
              <a:ext cx="837054" cy="590013"/>
              <a:chOff x="7255341" y="2052102"/>
              <a:chExt cx="837054" cy="590013"/>
            </a:xfrm>
          </p:grpSpPr>
          <p:cxnSp>
            <p:nvCxnSpPr>
              <p:cNvPr id="164" name="直接箭头连接符 52">
                <a:extLst>
                  <a:ext uri="{FF2B5EF4-FFF2-40B4-BE49-F238E27FC236}">
                    <a16:creationId xmlns:a16="http://schemas.microsoft.com/office/drawing/2014/main" id="{BBA63285-FE10-D4D6-F179-30657F513542}"/>
                  </a:ext>
                </a:extLst>
              </p:cNvPr>
              <p:cNvCxnSpPr/>
              <p:nvPr/>
            </p:nvCxnSpPr>
            <p:spPr>
              <a:xfrm flipV="1">
                <a:off x="7568837" y="2091111"/>
                <a:ext cx="0" cy="551004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lg" len="lg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65" name="矩形 164">
                <a:extLst>
                  <a:ext uri="{FF2B5EF4-FFF2-40B4-BE49-F238E27FC236}">
                    <a16:creationId xmlns:a16="http://schemas.microsoft.com/office/drawing/2014/main" id="{E71482C6-1E44-CDC6-E7EA-02337D9D54FA}"/>
                  </a:ext>
                </a:extLst>
              </p:cNvPr>
              <p:cNvSpPr/>
              <p:nvPr/>
            </p:nvSpPr>
            <p:spPr>
              <a:xfrm>
                <a:off x="7255341" y="2276195"/>
                <a:ext cx="333885" cy="321818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endParaRPr kumimoji="0" lang="zh-CN" altLang="en-US" sz="1400" b="0" i="1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47FF8066-925F-402B-DEA5-81EFFB6B960F}"/>
                  </a:ext>
                </a:extLst>
              </p:cNvPr>
              <p:cNvSpPr/>
              <p:nvPr/>
            </p:nvSpPr>
            <p:spPr>
              <a:xfrm>
                <a:off x="7535832" y="2052102"/>
                <a:ext cx="556563" cy="307777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∑</a:t>
                </a:r>
                <a:r>
                  <a:rPr kumimoji="0" lang="en-US" altLang="zh-CN" sz="14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new</a:t>
                </a:r>
                <a:endParaRPr kumimoji="0" lang="zh-CN" altLang="en-US" sz="1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167" name="直接连接符 108">
                <a:extLst>
                  <a:ext uri="{FF2B5EF4-FFF2-40B4-BE49-F238E27FC236}">
                    <a16:creationId xmlns:a16="http://schemas.microsoft.com/office/drawing/2014/main" id="{D8D6F05D-3AD1-1DDB-FAAD-294DA5DA4E5B}"/>
                  </a:ext>
                </a:extLst>
              </p:cNvPr>
              <p:cNvCxnSpPr/>
              <p:nvPr/>
            </p:nvCxnSpPr>
            <p:spPr>
              <a:xfrm>
                <a:off x="7526222" y="2417894"/>
                <a:ext cx="93566" cy="93566"/>
              </a:xfrm>
              <a:prstGeom prst="line">
                <a:avLst/>
              </a:prstGeom>
              <a:noFill/>
              <a:ln w="19050" cap="sq">
                <a:solidFill>
                  <a:schemeClr val="tx1">
                    <a:lumMod val="95000"/>
                    <a:lumOff val="5000"/>
                  </a:schemeClr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68" name="组合 167">
              <a:extLst>
                <a:ext uri="{FF2B5EF4-FFF2-40B4-BE49-F238E27FC236}">
                  <a16:creationId xmlns:a16="http://schemas.microsoft.com/office/drawing/2014/main" id="{C5292DE1-145D-3B8D-AC01-21902D285DC5}"/>
                </a:ext>
              </a:extLst>
            </p:cNvPr>
            <p:cNvGrpSpPr/>
            <p:nvPr/>
          </p:nvGrpSpPr>
          <p:grpSpPr>
            <a:xfrm>
              <a:off x="4192804" y="2122588"/>
              <a:ext cx="837485" cy="636756"/>
              <a:chOff x="9444741" y="2005358"/>
              <a:chExt cx="837485" cy="636756"/>
            </a:xfrm>
          </p:grpSpPr>
          <p:cxnSp>
            <p:nvCxnSpPr>
              <p:cNvPr id="169" name="直接箭头连接符 53">
                <a:extLst>
                  <a:ext uri="{FF2B5EF4-FFF2-40B4-BE49-F238E27FC236}">
                    <a16:creationId xmlns:a16="http://schemas.microsoft.com/office/drawing/2014/main" id="{EA957C3B-72D0-90E6-35C3-44A0460F717B}"/>
                  </a:ext>
                </a:extLst>
              </p:cNvPr>
              <p:cNvCxnSpPr/>
              <p:nvPr/>
            </p:nvCxnSpPr>
            <p:spPr>
              <a:xfrm flipV="1">
                <a:off x="9761984" y="2091109"/>
                <a:ext cx="0" cy="55100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lg" len="lg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70" name="矩形 169">
                <a:extLst>
                  <a:ext uri="{FF2B5EF4-FFF2-40B4-BE49-F238E27FC236}">
                    <a16:creationId xmlns:a16="http://schemas.microsoft.com/office/drawing/2014/main" id="{93A9700E-4D63-F291-E463-265861927F13}"/>
                  </a:ext>
                </a:extLst>
              </p:cNvPr>
              <p:cNvSpPr/>
              <p:nvPr/>
            </p:nvSpPr>
            <p:spPr>
              <a:xfrm>
                <a:off x="9444741" y="2313935"/>
                <a:ext cx="333885" cy="321818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endParaRPr kumimoji="0" lang="zh-CN" altLang="en-US" sz="1400" b="0" i="1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1" name="矩形 170">
                <a:extLst>
                  <a:ext uri="{FF2B5EF4-FFF2-40B4-BE49-F238E27FC236}">
                    <a16:creationId xmlns:a16="http://schemas.microsoft.com/office/drawing/2014/main" id="{DD6023D7-5E0C-80FC-5FC4-603747112724}"/>
                  </a:ext>
                </a:extLst>
              </p:cNvPr>
              <p:cNvSpPr/>
              <p:nvPr/>
            </p:nvSpPr>
            <p:spPr>
              <a:xfrm>
                <a:off x="9727090" y="2005358"/>
                <a:ext cx="555136" cy="353999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6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kumimoji="0" lang="en-US" altLang="zh-CN" sz="14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new</a:t>
                </a:r>
                <a:endParaRPr kumimoji="0" lang="zh-CN" altLang="en-US" sz="1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172" name="直接连接符 109">
                <a:extLst>
                  <a:ext uri="{FF2B5EF4-FFF2-40B4-BE49-F238E27FC236}">
                    <a16:creationId xmlns:a16="http://schemas.microsoft.com/office/drawing/2014/main" id="{365DDA1F-103E-3DA4-F175-1ABA66F07D5A}"/>
                  </a:ext>
                </a:extLst>
              </p:cNvPr>
              <p:cNvCxnSpPr/>
              <p:nvPr/>
            </p:nvCxnSpPr>
            <p:spPr>
              <a:xfrm>
                <a:off x="9713745" y="2459090"/>
                <a:ext cx="93566" cy="93566"/>
              </a:xfrm>
              <a:prstGeom prst="line">
                <a:avLst/>
              </a:prstGeom>
              <a:noFill/>
              <a:ln w="19050" cap="sq">
                <a:solidFill>
                  <a:schemeClr val="tx1">
                    <a:lumMod val="95000"/>
                    <a:lumOff val="5000"/>
                  </a:schemeClr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73" name="组合 172">
              <a:extLst>
                <a:ext uri="{FF2B5EF4-FFF2-40B4-BE49-F238E27FC236}">
                  <a16:creationId xmlns:a16="http://schemas.microsoft.com/office/drawing/2014/main" id="{2D37412B-658C-E3E1-9E31-2EA15C7DE762}"/>
                </a:ext>
              </a:extLst>
            </p:cNvPr>
            <p:cNvGrpSpPr/>
            <p:nvPr/>
          </p:nvGrpSpPr>
          <p:grpSpPr>
            <a:xfrm>
              <a:off x="779114" y="1307477"/>
              <a:ext cx="1537786" cy="3627569"/>
              <a:chOff x="6031051" y="1190247"/>
              <a:chExt cx="1537786" cy="3627569"/>
            </a:xfrm>
          </p:grpSpPr>
          <p:cxnSp>
            <p:nvCxnSpPr>
              <p:cNvPr id="174" name="直接连接符 82">
                <a:extLst>
                  <a:ext uri="{FF2B5EF4-FFF2-40B4-BE49-F238E27FC236}">
                    <a16:creationId xmlns:a16="http://schemas.microsoft.com/office/drawing/2014/main" id="{553F2192-2269-E1C4-51BE-2BE364C9BD02}"/>
                  </a:ext>
                </a:extLst>
              </p:cNvPr>
              <p:cNvCxnSpPr/>
              <p:nvPr/>
            </p:nvCxnSpPr>
            <p:spPr>
              <a:xfrm flipV="1">
                <a:off x="7568837" y="1283494"/>
                <a:ext cx="0" cy="334402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接连接符 83">
                <a:extLst>
                  <a:ext uri="{FF2B5EF4-FFF2-40B4-BE49-F238E27FC236}">
                    <a16:creationId xmlns:a16="http://schemas.microsoft.com/office/drawing/2014/main" id="{3BB98739-7AE0-365B-B361-C1F46541DFAA}"/>
                  </a:ext>
                </a:extLst>
              </p:cNvPr>
              <p:cNvCxnSpPr/>
              <p:nvPr/>
            </p:nvCxnSpPr>
            <p:spPr>
              <a:xfrm>
                <a:off x="6040960" y="1283494"/>
                <a:ext cx="1527877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接连接符 84">
                <a:extLst>
                  <a:ext uri="{FF2B5EF4-FFF2-40B4-BE49-F238E27FC236}">
                    <a16:creationId xmlns:a16="http://schemas.microsoft.com/office/drawing/2014/main" id="{3103AAF1-16E5-F3C2-40CE-EABDD096C70A}"/>
                  </a:ext>
                </a:extLst>
              </p:cNvPr>
              <p:cNvCxnSpPr/>
              <p:nvPr/>
            </p:nvCxnSpPr>
            <p:spPr>
              <a:xfrm>
                <a:off x="6031051" y="1283494"/>
                <a:ext cx="0" cy="3533166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接连接符 85">
                <a:extLst>
                  <a:ext uri="{FF2B5EF4-FFF2-40B4-BE49-F238E27FC236}">
                    <a16:creationId xmlns:a16="http://schemas.microsoft.com/office/drawing/2014/main" id="{DBD73584-835B-D143-FE28-D96650E2F597}"/>
                  </a:ext>
                </a:extLst>
              </p:cNvPr>
              <p:cNvCxnSpPr/>
              <p:nvPr/>
            </p:nvCxnSpPr>
            <p:spPr>
              <a:xfrm flipH="1">
                <a:off x="6037341" y="4817816"/>
                <a:ext cx="907990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接连接符 86">
                <a:extLst>
                  <a:ext uri="{FF2B5EF4-FFF2-40B4-BE49-F238E27FC236}">
                    <a16:creationId xmlns:a16="http://schemas.microsoft.com/office/drawing/2014/main" id="{7261591B-8D2F-3C13-DAE1-F5DAF871DCE6}"/>
                  </a:ext>
                </a:extLst>
              </p:cNvPr>
              <p:cNvCxnSpPr/>
              <p:nvPr/>
            </p:nvCxnSpPr>
            <p:spPr>
              <a:xfrm>
                <a:off x="6950308" y="4221973"/>
                <a:ext cx="0" cy="584784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headEnd type="triangle" w="lg" len="lg"/>
                <a:tailEnd w="lg" len="lg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82CC76C3-DD39-F81B-9AA9-5188989B7B06}"/>
                  </a:ext>
                </a:extLst>
              </p:cNvPr>
              <p:cNvSpPr/>
              <p:nvPr/>
            </p:nvSpPr>
            <p:spPr>
              <a:xfrm>
                <a:off x="6582383" y="4283792"/>
                <a:ext cx="381836" cy="338554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∑</a:t>
                </a:r>
                <a:endParaRPr kumimoji="0" lang="zh-CN" altLang="en-US" sz="16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2479C1E6-D588-DC64-AE1E-F3EE8790F692}"/>
                  </a:ext>
                </a:extLst>
              </p:cNvPr>
              <p:cNvSpPr/>
              <p:nvPr/>
            </p:nvSpPr>
            <p:spPr>
              <a:xfrm>
                <a:off x="6521774" y="1190247"/>
                <a:ext cx="333885" cy="321818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endParaRPr kumimoji="0" lang="zh-CN" altLang="en-US" sz="1400" b="0" i="1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181" name="直接连接符 111">
                <a:extLst>
                  <a:ext uri="{FF2B5EF4-FFF2-40B4-BE49-F238E27FC236}">
                    <a16:creationId xmlns:a16="http://schemas.microsoft.com/office/drawing/2014/main" id="{97861EDB-8B4C-1F94-D9A9-3730A00E7DC8}"/>
                  </a:ext>
                </a:extLst>
              </p:cNvPr>
              <p:cNvCxnSpPr/>
              <p:nvPr/>
            </p:nvCxnSpPr>
            <p:spPr>
              <a:xfrm>
                <a:off x="6726829" y="1234820"/>
                <a:ext cx="93566" cy="93566"/>
              </a:xfrm>
              <a:prstGeom prst="line">
                <a:avLst/>
              </a:prstGeom>
              <a:noFill/>
              <a:ln w="19050" cap="sq">
                <a:solidFill>
                  <a:schemeClr val="tx1">
                    <a:lumMod val="95000"/>
                    <a:lumOff val="5000"/>
                  </a:schemeClr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82" name="组合 181">
              <a:extLst>
                <a:ext uri="{FF2B5EF4-FFF2-40B4-BE49-F238E27FC236}">
                  <a16:creationId xmlns:a16="http://schemas.microsoft.com/office/drawing/2014/main" id="{EECC02EA-9FFB-73F5-E0CC-29E835D21392}"/>
                </a:ext>
              </a:extLst>
            </p:cNvPr>
            <p:cNvGrpSpPr/>
            <p:nvPr/>
          </p:nvGrpSpPr>
          <p:grpSpPr>
            <a:xfrm>
              <a:off x="1998505" y="3154874"/>
              <a:ext cx="847153" cy="517753"/>
              <a:chOff x="7250442" y="3037644"/>
              <a:chExt cx="847153" cy="517753"/>
            </a:xfrm>
          </p:grpSpPr>
          <p:cxnSp>
            <p:nvCxnSpPr>
              <p:cNvPr id="183" name="直接箭头连接符 81">
                <a:extLst>
                  <a:ext uri="{FF2B5EF4-FFF2-40B4-BE49-F238E27FC236}">
                    <a16:creationId xmlns:a16="http://schemas.microsoft.com/office/drawing/2014/main" id="{4BEC293F-B023-C9D1-926E-CF6289A7770C}"/>
                  </a:ext>
                </a:extLst>
              </p:cNvPr>
              <p:cNvCxnSpPr/>
              <p:nvPr/>
            </p:nvCxnSpPr>
            <p:spPr>
              <a:xfrm flipV="1">
                <a:off x="7569735" y="3037644"/>
                <a:ext cx="0" cy="51775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lg" len="lg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84" name="矩形 183">
                <a:extLst>
                  <a:ext uri="{FF2B5EF4-FFF2-40B4-BE49-F238E27FC236}">
                    <a16:creationId xmlns:a16="http://schemas.microsoft.com/office/drawing/2014/main" id="{1B43D6A3-101A-DCBB-6791-33E4173DF389}"/>
                  </a:ext>
                </a:extLst>
              </p:cNvPr>
              <p:cNvSpPr/>
              <p:nvPr/>
            </p:nvSpPr>
            <p:spPr>
              <a:xfrm>
                <a:off x="7475414" y="3161000"/>
                <a:ext cx="622181" cy="353999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和数</a:t>
                </a:r>
                <a:endParaRPr kumimoji="0" lang="zh-CN" altLang="en-US" sz="1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28A4FFA9-86B2-B3F5-490F-ABA946EC9DAE}"/>
                  </a:ext>
                </a:extLst>
              </p:cNvPr>
              <p:cNvSpPr/>
              <p:nvPr/>
            </p:nvSpPr>
            <p:spPr>
              <a:xfrm>
                <a:off x="7250442" y="3169699"/>
                <a:ext cx="333885" cy="321818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endParaRPr kumimoji="0" lang="zh-CN" altLang="en-US" sz="1400" b="0" i="1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186" name="直接连接符 112">
                <a:extLst>
                  <a:ext uri="{FF2B5EF4-FFF2-40B4-BE49-F238E27FC236}">
                    <a16:creationId xmlns:a16="http://schemas.microsoft.com/office/drawing/2014/main" id="{EEF880AB-5A59-303B-EFDF-893CAE1E7889}"/>
                  </a:ext>
                </a:extLst>
              </p:cNvPr>
              <p:cNvCxnSpPr/>
              <p:nvPr/>
            </p:nvCxnSpPr>
            <p:spPr>
              <a:xfrm>
                <a:off x="7524750" y="3300940"/>
                <a:ext cx="93566" cy="93566"/>
              </a:xfrm>
              <a:prstGeom prst="line">
                <a:avLst/>
              </a:prstGeom>
              <a:noFill/>
              <a:ln w="19050" cap="sq">
                <a:solidFill>
                  <a:schemeClr val="tx1">
                    <a:lumMod val="95000"/>
                    <a:lumOff val="5000"/>
                  </a:schemeClr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20017942-C305-F98A-4DE0-9D2261C64447}"/>
                </a:ext>
              </a:extLst>
            </p:cNvPr>
            <p:cNvGrpSpPr/>
            <p:nvPr/>
          </p:nvGrpSpPr>
          <p:grpSpPr>
            <a:xfrm>
              <a:off x="5008842" y="2868899"/>
              <a:ext cx="1138566" cy="392678"/>
              <a:chOff x="10260779" y="2751669"/>
              <a:chExt cx="1138566" cy="392678"/>
            </a:xfrm>
          </p:grpSpPr>
          <p:sp>
            <p:nvSpPr>
              <p:cNvPr id="188" name="矩形 187">
                <a:extLst>
                  <a:ext uri="{FF2B5EF4-FFF2-40B4-BE49-F238E27FC236}">
                    <a16:creationId xmlns:a16="http://schemas.microsoft.com/office/drawing/2014/main" id="{8DEC6155-66BB-E582-F88D-18D19224B357}"/>
                  </a:ext>
                </a:extLst>
              </p:cNvPr>
              <p:cNvSpPr/>
              <p:nvPr/>
            </p:nvSpPr>
            <p:spPr>
              <a:xfrm>
                <a:off x="10313106" y="2758166"/>
                <a:ext cx="353999" cy="386181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800" b="1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endParaRPr kumimoji="0" lang="zh-CN" altLang="en-US" sz="1800" b="1" i="1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189" name="直接连接符 99">
                <a:extLst>
                  <a:ext uri="{FF2B5EF4-FFF2-40B4-BE49-F238E27FC236}">
                    <a16:creationId xmlns:a16="http://schemas.microsoft.com/office/drawing/2014/main" id="{C2CCEE51-E250-42F5-F2EF-74DFF4225AFD}"/>
                  </a:ext>
                </a:extLst>
              </p:cNvPr>
              <p:cNvCxnSpPr/>
              <p:nvPr/>
            </p:nvCxnSpPr>
            <p:spPr>
              <a:xfrm>
                <a:off x="10260779" y="2840221"/>
                <a:ext cx="1138566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headEnd type="triangle" w="lg" len="lg"/>
                <a:tailEnd w="lg" len="lg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矩形 189">
                <a:extLst>
                  <a:ext uri="{FF2B5EF4-FFF2-40B4-BE49-F238E27FC236}">
                    <a16:creationId xmlns:a16="http://schemas.microsoft.com/office/drawing/2014/main" id="{74E48C90-5FA0-0233-34B3-DFC4507EC5DB}"/>
                  </a:ext>
                </a:extLst>
              </p:cNvPr>
              <p:cNvSpPr/>
              <p:nvPr/>
            </p:nvSpPr>
            <p:spPr>
              <a:xfrm>
                <a:off x="10808023" y="2751669"/>
                <a:ext cx="333885" cy="321818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endParaRPr kumimoji="0" lang="zh-CN" altLang="en-US" sz="1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191" name="直接连接符 114">
                <a:extLst>
                  <a:ext uri="{FF2B5EF4-FFF2-40B4-BE49-F238E27FC236}">
                    <a16:creationId xmlns:a16="http://schemas.microsoft.com/office/drawing/2014/main" id="{3854D782-5D73-369B-97E8-968050057561}"/>
                  </a:ext>
                </a:extLst>
              </p:cNvPr>
              <p:cNvCxnSpPr/>
              <p:nvPr/>
            </p:nvCxnSpPr>
            <p:spPr>
              <a:xfrm>
                <a:off x="10789428" y="2793437"/>
                <a:ext cx="93566" cy="93566"/>
              </a:xfrm>
              <a:prstGeom prst="line">
                <a:avLst/>
              </a:prstGeom>
              <a:noFill/>
              <a:ln w="19050" cap="sq">
                <a:solidFill>
                  <a:schemeClr val="tx1">
                    <a:lumMod val="95000"/>
                    <a:lumOff val="5000"/>
                  </a:schemeClr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92" name="组合 191">
              <a:extLst>
                <a:ext uri="{FF2B5EF4-FFF2-40B4-BE49-F238E27FC236}">
                  <a16:creationId xmlns:a16="http://schemas.microsoft.com/office/drawing/2014/main" id="{89E01540-AD44-C93C-38C6-F56CAE2B2268}"/>
                </a:ext>
              </a:extLst>
            </p:cNvPr>
            <p:cNvGrpSpPr/>
            <p:nvPr/>
          </p:nvGrpSpPr>
          <p:grpSpPr>
            <a:xfrm>
              <a:off x="3173422" y="1308475"/>
              <a:ext cx="2986284" cy="3690400"/>
              <a:chOff x="8425359" y="1191245"/>
              <a:chExt cx="2986284" cy="3690400"/>
            </a:xfrm>
          </p:grpSpPr>
          <p:cxnSp>
            <p:nvCxnSpPr>
              <p:cNvPr id="193" name="直接连接符 54">
                <a:extLst>
                  <a:ext uri="{FF2B5EF4-FFF2-40B4-BE49-F238E27FC236}">
                    <a16:creationId xmlns:a16="http://schemas.microsoft.com/office/drawing/2014/main" id="{4BB93018-45A2-7F57-EEC8-F4875936B7BA}"/>
                  </a:ext>
                </a:extLst>
              </p:cNvPr>
              <p:cNvCxnSpPr/>
              <p:nvPr/>
            </p:nvCxnSpPr>
            <p:spPr>
              <a:xfrm flipV="1">
                <a:off x="10144711" y="1287706"/>
                <a:ext cx="0" cy="33019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接连接符 55">
                <a:extLst>
                  <a:ext uri="{FF2B5EF4-FFF2-40B4-BE49-F238E27FC236}">
                    <a16:creationId xmlns:a16="http://schemas.microsoft.com/office/drawing/2014/main" id="{5CFBA9DF-15E6-D8DC-C6ED-843E86332A88}"/>
                  </a:ext>
                </a:extLst>
              </p:cNvPr>
              <p:cNvCxnSpPr/>
              <p:nvPr/>
            </p:nvCxnSpPr>
            <p:spPr>
              <a:xfrm>
                <a:off x="10144711" y="1287706"/>
                <a:ext cx="1254634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接连接符 56">
                <a:extLst>
                  <a:ext uri="{FF2B5EF4-FFF2-40B4-BE49-F238E27FC236}">
                    <a16:creationId xmlns:a16="http://schemas.microsoft.com/office/drawing/2014/main" id="{20DECBB9-25D2-B7EB-17AB-CBA427688FFF}"/>
                  </a:ext>
                </a:extLst>
              </p:cNvPr>
              <p:cNvCxnSpPr/>
              <p:nvPr/>
            </p:nvCxnSpPr>
            <p:spPr>
              <a:xfrm>
                <a:off x="11411643" y="1287706"/>
                <a:ext cx="0" cy="3533933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接连接符 57">
                <a:extLst>
                  <a:ext uri="{FF2B5EF4-FFF2-40B4-BE49-F238E27FC236}">
                    <a16:creationId xmlns:a16="http://schemas.microsoft.com/office/drawing/2014/main" id="{5B41F917-400F-5F03-479B-2C1DE679A3BB}"/>
                  </a:ext>
                </a:extLst>
              </p:cNvPr>
              <p:cNvCxnSpPr/>
              <p:nvPr/>
            </p:nvCxnSpPr>
            <p:spPr>
              <a:xfrm>
                <a:off x="8425359" y="4819531"/>
                <a:ext cx="2979995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headEnd type="triangle" w="lg" len="lg"/>
                <a:tailEnd w="lg" len="lg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3DBCA47E-4E02-021F-59AD-28FE6BC906A2}"/>
                  </a:ext>
                </a:extLst>
              </p:cNvPr>
              <p:cNvSpPr/>
              <p:nvPr/>
            </p:nvSpPr>
            <p:spPr>
              <a:xfrm>
                <a:off x="8791369" y="4456425"/>
                <a:ext cx="415498" cy="369332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b="1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kumimoji="0" lang="zh-CN" altLang="en-US" sz="1800" b="1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9F96C1D3-F39C-FBB4-B0EA-98D9B28DA1CF}"/>
                  </a:ext>
                </a:extLst>
              </p:cNvPr>
              <p:cNvSpPr/>
              <p:nvPr/>
            </p:nvSpPr>
            <p:spPr>
              <a:xfrm>
                <a:off x="10578063" y="1191245"/>
                <a:ext cx="333885" cy="321818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endParaRPr kumimoji="0" lang="zh-CN" altLang="en-US" sz="1400" b="0" i="1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199" name="直接连接符 110">
                <a:extLst>
                  <a:ext uri="{FF2B5EF4-FFF2-40B4-BE49-F238E27FC236}">
                    <a16:creationId xmlns:a16="http://schemas.microsoft.com/office/drawing/2014/main" id="{C65A41EC-E4C7-D7DA-7713-B250FCD75710}"/>
                  </a:ext>
                </a:extLst>
              </p:cNvPr>
              <p:cNvCxnSpPr/>
              <p:nvPr/>
            </p:nvCxnSpPr>
            <p:spPr>
              <a:xfrm>
                <a:off x="10770322" y="1240437"/>
                <a:ext cx="93566" cy="93566"/>
              </a:xfrm>
              <a:prstGeom prst="line">
                <a:avLst/>
              </a:prstGeom>
              <a:noFill/>
              <a:ln w="19050" cap="sq">
                <a:solidFill>
                  <a:schemeClr val="tx1">
                    <a:lumMod val="95000"/>
                    <a:lumOff val="5000"/>
                  </a:schemeClr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00" name="矩形 199">
                <a:extLst>
                  <a:ext uri="{FF2B5EF4-FFF2-40B4-BE49-F238E27FC236}">
                    <a16:creationId xmlns:a16="http://schemas.microsoft.com/office/drawing/2014/main" id="{E5835AF7-D384-3DD9-7B6A-9DC2AEF53156}"/>
                  </a:ext>
                </a:extLst>
              </p:cNvPr>
              <p:cNvSpPr/>
              <p:nvPr/>
            </p:nvSpPr>
            <p:spPr>
              <a:xfrm>
                <a:off x="9843911" y="4559827"/>
                <a:ext cx="333885" cy="321818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1</a:t>
                </a:r>
                <a:endParaRPr kumimoji="0" lang="zh-CN" altLang="en-US" sz="1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201" name="直接连接符 116">
                <a:extLst>
                  <a:ext uri="{FF2B5EF4-FFF2-40B4-BE49-F238E27FC236}">
                    <a16:creationId xmlns:a16="http://schemas.microsoft.com/office/drawing/2014/main" id="{D05AD20C-AB0E-DFD2-0058-D5E065F084C2}"/>
                  </a:ext>
                </a:extLst>
              </p:cNvPr>
              <p:cNvCxnSpPr/>
              <p:nvPr/>
            </p:nvCxnSpPr>
            <p:spPr>
              <a:xfrm>
                <a:off x="9915356" y="4782902"/>
                <a:ext cx="93566" cy="93566"/>
              </a:xfrm>
              <a:prstGeom prst="line">
                <a:avLst/>
              </a:prstGeom>
              <a:noFill/>
              <a:ln w="19050" cap="sq">
                <a:solidFill>
                  <a:schemeClr val="tx1">
                    <a:lumMod val="95000"/>
                    <a:lumOff val="5000"/>
                  </a:schemeClr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2" name="组合 201">
              <a:extLst>
                <a:ext uri="{FF2B5EF4-FFF2-40B4-BE49-F238E27FC236}">
                  <a16:creationId xmlns:a16="http://schemas.microsoft.com/office/drawing/2014/main" id="{2F1D5E71-B67E-A139-1517-60754FBDCE43}"/>
                </a:ext>
              </a:extLst>
            </p:cNvPr>
            <p:cNvGrpSpPr/>
            <p:nvPr/>
          </p:nvGrpSpPr>
          <p:grpSpPr>
            <a:xfrm>
              <a:off x="2387158" y="4339203"/>
              <a:ext cx="1319357" cy="1201401"/>
              <a:chOff x="7639095" y="4221973"/>
              <a:chExt cx="1319357" cy="1201401"/>
            </a:xfrm>
          </p:grpSpPr>
          <p:sp>
            <p:nvSpPr>
              <p:cNvPr id="203" name="Line 16">
                <a:extLst>
                  <a:ext uri="{FF2B5EF4-FFF2-40B4-BE49-F238E27FC236}">
                    <a16:creationId xmlns:a16="http://schemas.microsoft.com/office/drawing/2014/main" id="{2FFFFA3D-DB74-CFEF-AE1D-2E46FE2D7E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41834" y="4221973"/>
                <a:ext cx="0" cy="39997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Line 21">
                <a:extLst>
                  <a:ext uri="{FF2B5EF4-FFF2-40B4-BE49-F238E27FC236}">
                    <a16:creationId xmlns:a16="http://schemas.microsoft.com/office/drawing/2014/main" id="{A88E9FC4-9122-0EDE-B842-CEDA78CA99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64547" y="5017120"/>
                <a:ext cx="0" cy="40564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梯形 204">
                <a:extLst>
                  <a:ext uri="{FF2B5EF4-FFF2-40B4-BE49-F238E27FC236}">
                    <a16:creationId xmlns:a16="http://schemas.microsoft.com/office/drawing/2014/main" id="{7D8514F9-F9C5-DAA6-6A10-E7EF0D53442E}"/>
                  </a:ext>
                </a:extLst>
              </p:cNvPr>
              <p:cNvSpPr/>
              <p:nvPr/>
            </p:nvSpPr>
            <p:spPr>
              <a:xfrm>
                <a:off x="7741789" y="4621942"/>
                <a:ext cx="771303" cy="395178"/>
              </a:xfrm>
              <a:prstGeom prst="trapezoid">
                <a:avLst>
                  <a:gd name="adj" fmla="val 41881"/>
                </a:avLst>
              </a:prstGeom>
              <a:solidFill>
                <a:srgbClr val="FFFF00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Line 21">
                <a:extLst>
                  <a:ext uri="{FF2B5EF4-FFF2-40B4-BE49-F238E27FC236}">
                    <a16:creationId xmlns:a16="http://schemas.microsoft.com/office/drawing/2014/main" id="{CDD73EC2-83EE-F482-01B1-FF0CAA3316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86756" y="5017120"/>
                <a:ext cx="0" cy="40564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Text Box 45">
                <a:extLst>
                  <a:ext uri="{FF2B5EF4-FFF2-40B4-BE49-F238E27FC236}">
                    <a16:creationId xmlns:a16="http://schemas.microsoft.com/office/drawing/2014/main" id="{3D1C0166-0EBB-7D15-832F-99D2CC5F11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76488" y="4328017"/>
                <a:ext cx="981964" cy="4564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altLang="zh-CN" sz="1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sz="1600" b="1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|</a:t>
                </a:r>
                <a:r>
                  <a:rPr kumimoji="0" lang="en-US" altLang="zh-CN" sz="1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|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矩形 207">
                <a:extLst>
                  <a:ext uri="{FF2B5EF4-FFF2-40B4-BE49-F238E27FC236}">
                    <a16:creationId xmlns:a16="http://schemas.microsoft.com/office/drawing/2014/main" id="{577EA844-5EE9-68EF-5E9F-0FB8D630F9A8}"/>
                  </a:ext>
                </a:extLst>
              </p:cNvPr>
              <p:cNvSpPr/>
              <p:nvPr/>
            </p:nvSpPr>
            <p:spPr>
              <a:xfrm>
                <a:off x="7811129" y="4621941"/>
                <a:ext cx="613800" cy="289636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MUX</a:t>
                </a:r>
                <a:endParaRPr kumimoji="0" lang="zh-CN" altLang="en-US" sz="12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9" name="矩形 208">
                <a:extLst>
                  <a:ext uri="{FF2B5EF4-FFF2-40B4-BE49-F238E27FC236}">
                    <a16:creationId xmlns:a16="http://schemas.microsoft.com/office/drawing/2014/main" id="{82054A4F-7497-6E36-3706-617DC7E5B05B}"/>
                  </a:ext>
                </a:extLst>
              </p:cNvPr>
              <p:cNvSpPr/>
              <p:nvPr/>
            </p:nvSpPr>
            <p:spPr>
              <a:xfrm>
                <a:off x="7791609" y="4778599"/>
                <a:ext cx="632238" cy="289636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0      1</a:t>
                </a:r>
                <a:endParaRPr kumimoji="0" lang="zh-CN" altLang="en-US" sz="12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0" name="Text Box 45">
                <a:extLst>
                  <a:ext uri="{FF2B5EF4-FFF2-40B4-BE49-F238E27FC236}">
                    <a16:creationId xmlns:a16="http://schemas.microsoft.com/office/drawing/2014/main" id="{7ECE701C-1C95-6BFD-5BDB-8B37057B8C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39095" y="5240827"/>
                <a:ext cx="382666" cy="169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Text Box 45">
                <a:extLst>
                  <a:ext uri="{FF2B5EF4-FFF2-40B4-BE49-F238E27FC236}">
                    <a16:creationId xmlns:a16="http://schemas.microsoft.com/office/drawing/2014/main" id="{C636D01F-40DD-FDCF-E082-061D607646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76487" y="5212367"/>
                <a:ext cx="981964" cy="2110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|</a:t>
                </a:r>
                <a:r>
                  <a:rPr kumimoji="0" lang="en-US" altLang="zh-CN" sz="1600" b="1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|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2" name="组合 211">
              <a:extLst>
                <a:ext uri="{FF2B5EF4-FFF2-40B4-BE49-F238E27FC236}">
                  <a16:creationId xmlns:a16="http://schemas.microsoft.com/office/drawing/2014/main" id="{C0B87EAC-D8D4-F3B9-22E1-4DFA02871A69}"/>
                </a:ext>
              </a:extLst>
            </p:cNvPr>
            <p:cNvGrpSpPr/>
            <p:nvPr/>
          </p:nvGrpSpPr>
          <p:grpSpPr>
            <a:xfrm>
              <a:off x="982215" y="2622844"/>
              <a:ext cx="696943" cy="1328040"/>
              <a:chOff x="6234152" y="2505614"/>
              <a:chExt cx="696943" cy="1328040"/>
            </a:xfrm>
          </p:grpSpPr>
          <p:cxnSp>
            <p:nvCxnSpPr>
              <p:cNvPr id="213" name="直接连接符 93">
                <a:extLst>
                  <a:ext uri="{FF2B5EF4-FFF2-40B4-BE49-F238E27FC236}">
                    <a16:creationId xmlns:a16="http://schemas.microsoft.com/office/drawing/2014/main" id="{31FD11A9-AE48-07DB-C6E4-7377D6C23323}"/>
                  </a:ext>
                </a:extLst>
              </p:cNvPr>
              <p:cNvCxnSpPr>
                <a:endCxn id="134" idx="1"/>
              </p:cNvCxnSpPr>
              <p:nvPr/>
            </p:nvCxnSpPr>
            <p:spPr>
              <a:xfrm>
                <a:off x="6538811" y="2841500"/>
                <a:ext cx="392284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tailEnd type="triangle" w="lg" len="lg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接连接符 94">
                <a:extLst>
                  <a:ext uri="{FF2B5EF4-FFF2-40B4-BE49-F238E27FC236}">
                    <a16:creationId xmlns:a16="http://schemas.microsoft.com/office/drawing/2014/main" id="{F88E527B-073D-D9F0-9099-8D5D44D71283}"/>
                  </a:ext>
                </a:extLst>
              </p:cNvPr>
              <p:cNvCxnSpPr/>
              <p:nvPr/>
            </p:nvCxnSpPr>
            <p:spPr>
              <a:xfrm>
                <a:off x="6538811" y="2840221"/>
                <a:ext cx="0" cy="993433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矩形 214">
                <a:extLst>
                  <a:ext uri="{FF2B5EF4-FFF2-40B4-BE49-F238E27FC236}">
                    <a16:creationId xmlns:a16="http://schemas.microsoft.com/office/drawing/2014/main" id="{25F9A683-7221-E864-B471-B6732714E660}"/>
                  </a:ext>
                </a:extLst>
              </p:cNvPr>
              <p:cNvSpPr/>
              <p:nvPr/>
            </p:nvSpPr>
            <p:spPr>
              <a:xfrm>
                <a:off x="6325725" y="2505614"/>
                <a:ext cx="526106" cy="307777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</a:t>
                </a:r>
                <a:r>
                  <a:rPr kumimoji="0" lang="en-US" altLang="zh-CN" sz="1400" b="1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out</a:t>
                </a:r>
                <a:endParaRPr kumimoji="0" lang="zh-CN" altLang="en-US" sz="14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52CD0615-00E9-9825-04B3-1C98FBD35E2B}"/>
                  </a:ext>
                </a:extLst>
              </p:cNvPr>
              <p:cNvSpPr/>
              <p:nvPr/>
            </p:nvSpPr>
            <p:spPr>
              <a:xfrm>
                <a:off x="6234152" y="3161000"/>
                <a:ext cx="333885" cy="321818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1</a:t>
                </a:r>
                <a:endParaRPr kumimoji="0" lang="zh-CN" altLang="en-US" sz="1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217" name="直接连接符 122">
                <a:extLst>
                  <a:ext uri="{FF2B5EF4-FFF2-40B4-BE49-F238E27FC236}">
                    <a16:creationId xmlns:a16="http://schemas.microsoft.com/office/drawing/2014/main" id="{FE4022D1-F5F5-3B3D-F3DD-FFEDE5F09A64}"/>
                  </a:ext>
                </a:extLst>
              </p:cNvPr>
              <p:cNvCxnSpPr/>
              <p:nvPr/>
            </p:nvCxnSpPr>
            <p:spPr>
              <a:xfrm>
                <a:off x="6490256" y="3287173"/>
                <a:ext cx="93566" cy="93566"/>
              </a:xfrm>
              <a:prstGeom prst="line">
                <a:avLst/>
              </a:prstGeom>
              <a:noFill/>
              <a:ln w="19050" cap="sq">
                <a:solidFill>
                  <a:schemeClr val="tx1">
                    <a:lumMod val="95000"/>
                    <a:lumOff val="5000"/>
                  </a:schemeClr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19" name="Text Box 57">
            <a:extLst>
              <a:ext uri="{FF2B5EF4-FFF2-40B4-BE49-F238E27FC236}">
                <a16:creationId xmlns:a16="http://schemas.microsoft.com/office/drawing/2014/main" id="{8E8B0A36-F4C6-D453-70F6-4E59A702E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911" y="3736647"/>
            <a:ext cx="5729797" cy="438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ED7D31"/>
              </a:buClr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连同进位位右移：</a:t>
            </a:r>
            <a:r>
              <a:rPr lang="en-US" altLang="zh-CN" sz="2000" dirty="0">
                <a:solidFill>
                  <a:srgbClr val="B88F4D"/>
                </a:solidFill>
                <a:latin typeface="+mn-ea"/>
              </a:rPr>
              <a:t>{</a:t>
            </a:r>
            <a:r>
              <a:rPr lang="zh-CN" altLang="en-US" sz="2000" dirty="0">
                <a:solidFill>
                  <a:srgbClr val="B88F4D"/>
                </a:solidFill>
                <a:latin typeface="+mn-ea"/>
              </a:rPr>
              <a:t> </a:t>
            </a:r>
            <a:r>
              <a:rPr lang="en-US" altLang="zh-CN" sz="2000" dirty="0">
                <a:solidFill>
                  <a:srgbClr val="B88F4D"/>
                </a:solidFill>
                <a:latin typeface="+mn-ea"/>
              </a:rPr>
              <a:t>∑ </a:t>
            </a:r>
            <a:r>
              <a:rPr lang="zh-CN" altLang="en-US" sz="2000" dirty="0">
                <a:solidFill>
                  <a:srgbClr val="B88F4D"/>
                </a:solidFill>
                <a:latin typeface="+mn-ea"/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  <a:latin typeface="+mn-ea"/>
              </a:rPr>
              <a:t>Y</a:t>
            </a:r>
            <a:r>
              <a:rPr lang="zh-CN" altLang="en-US" sz="2000" dirty="0">
                <a:solidFill>
                  <a:srgbClr val="B88F4D"/>
                </a:solidFill>
                <a:latin typeface="+mn-ea"/>
              </a:rPr>
              <a:t> </a:t>
            </a:r>
            <a:r>
              <a:rPr lang="en-US" altLang="zh-CN" sz="2000" dirty="0">
                <a:solidFill>
                  <a:srgbClr val="B88F4D"/>
                </a:solidFill>
                <a:latin typeface="+mn-ea"/>
              </a:rPr>
              <a:t>} = { ∑+</a:t>
            </a:r>
            <a:r>
              <a:rPr lang="en-US" altLang="zh-CN" sz="2000" dirty="0" err="1">
                <a:solidFill>
                  <a:srgbClr val="B88F4D"/>
                </a:solidFill>
                <a:latin typeface="+mn-ea"/>
              </a:rPr>
              <a:t>Y</a:t>
            </a:r>
            <a:r>
              <a:rPr lang="en-US" altLang="zh-CN" sz="2000" baseline="-25000" dirty="0" err="1">
                <a:solidFill>
                  <a:srgbClr val="B88F4D"/>
                </a:solidFill>
                <a:latin typeface="+mn-ea"/>
              </a:rPr>
              <a:t>n</a:t>
            </a:r>
            <a:r>
              <a:rPr lang="en-US" altLang="zh-CN" sz="2000" dirty="0" err="1">
                <a:solidFill>
                  <a:srgbClr val="B88F4D"/>
                </a:solidFill>
                <a:latin typeface="+mn-ea"/>
              </a:rPr>
              <a:t>|X</a:t>
            </a:r>
            <a:r>
              <a:rPr lang="en-US" altLang="zh-CN" sz="2000" dirty="0">
                <a:solidFill>
                  <a:srgbClr val="B88F4D"/>
                </a:solidFill>
                <a:latin typeface="+mn-ea"/>
              </a:rPr>
              <a:t>| , Y } /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7820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96441" y="1194349"/>
            <a:ext cx="11113125" cy="1389214"/>
            <a:chOff x="1883568" y="1637212"/>
            <a:chExt cx="2675590" cy="60762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3568" y="1637212"/>
              <a:ext cx="90896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乘法运算部件实现方法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AE9225F-43BF-6F71-A6B0-AC3C58E6F464}"/>
              </a:ext>
            </a:extLst>
          </p:cNvPr>
          <p:cNvSpPr txBox="1"/>
          <p:nvPr/>
        </p:nvSpPr>
        <p:spPr>
          <a:xfrm>
            <a:off x="848715" y="1872118"/>
            <a:ext cx="6107372" cy="234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补码乘法运算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n+1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次加法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次移位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符号位参与运算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不需单独计算符号位</a:t>
            </a: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7A380978-BB9A-A5F6-D2C8-A5AC3E1DEA5C}"/>
              </a:ext>
            </a:extLst>
          </p:cNvPr>
          <p:cNvGrpSpPr/>
          <p:nvPr/>
        </p:nvGrpSpPr>
        <p:grpSpPr>
          <a:xfrm>
            <a:off x="5313525" y="1116620"/>
            <a:ext cx="6026247" cy="5291137"/>
            <a:chOff x="1108179" y="1059431"/>
            <a:chExt cx="6026247" cy="5291137"/>
          </a:xfrm>
        </p:grpSpPr>
        <p:sp>
          <p:nvSpPr>
            <p:cNvPr id="2" name="Line 2">
              <a:extLst>
                <a:ext uri="{FF2B5EF4-FFF2-40B4-BE49-F238E27FC236}">
                  <a16:creationId xmlns:a16="http://schemas.microsoft.com/office/drawing/2014/main" id="{E0793AC2-BB0E-A23C-BF05-53497274E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1164" y="3291456"/>
              <a:ext cx="0" cy="4302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AutoShape 3">
              <a:extLst>
                <a:ext uri="{FF2B5EF4-FFF2-40B4-BE49-F238E27FC236}">
                  <a16:creationId xmlns:a16="http://schemas.microsoft.com/office/drawing/2014/main" id="{EEF73DF4-A7AA-C967-EE0A-4E39DDF1B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801" y="1059431"/>
              <a:ext cx="1041400" cy="417513"/>
            </a:xfrm>
            <a:prstGeom prst="roundRect">
              <a:avLst>
                <a:gd name="adj" fmla="val 50000"/>
              </a:avLst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>
              <a:lvl1pPr marL="342900" indent="-342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开始</a:t>
              </a:r>
            </a:p>
          </p:txBody>
        </p:sp>
        <p:sp>
          <p:nvSpPr>
            <p:cNvPr id="47" name="Text Box 5">
              <a:extLst>
                <a:ext uri="{FF2B5EF4-FFF2-40B4-BE49-F238E27FC236}">
                  <a16:creationId xmlns:a16="http://schemas.microsoft.com/office/drawing/2014/main" id="{6493B4EE-89BC-E2CE-043D-B1FCFE338A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4831" y="1932554"/>
              <a:ext cx="1941566" cy="414338"/>
            </a:xfrm>
            <a:prstGeom prst="rect">
              <a:avLst/>
            </a:prstGeom>
            <a:solidFill>
              <a:srgbClr val="CCFFC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0"/>
            <a:lstStyle>
              <a:lvl1pPr marL="342900" indent="-3429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=0,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∑=0,Y</a:t>
              </a:r>
              <a:r>
                <a:rPr lang="en-US" altLang="zh-CN" sz="1800" b="0" u="none" baseline="-25000" dirty="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1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=0</a:t>
              </a:r>
            </a:p>
          </p:txBody>
        </p:sp>
        <p:grpSp>
          <p:nvGrpSpPr>
            <p:cNvPr id="48" name="Group 6">
              <a:extLst>
                <a:ext uri="{FF2B5EF4-FFF2-40B4-BE49-F238E27FC236}">
                  <a16:creationId xmlns:a16="http://schemas.microsoft.com/office/drawing/2014/main" id="{63CE085D-FF46-E458-E9C2-E14071997C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57702" y="2643755"/>
              <a:ext cx="2087563" cy="674688"/>
              <a:chOff x="0" y="0"/>
              <a:chExt cx="1315" cy="425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9" name="AutoShape 7">
                <a:extLst>
                  <a:ext uri="{FF2B5EF4-FFF2-40B4-BE49-F238E27FC236}">
                    <a16:creationId xmlns:a16="http://schemas.microsoft.com/office/drawing/2014/main" id="{604D4E51-6298-2254-BC6C-5CBA9FDC46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315" cy="425"/>
              </a:xfrm>
              <a:prstGeom prst="diamond">
                <a:avLst/>
              </a:prstGeom>
              <a:solidFill>
                <a:srgbClr val="CCFF6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81320" dir="3080412" algn="ctr" rotWithShape="0">
                  <a:schemeClr val="accent1">
                    <a:alpha val="50000"/>
                  </a:schemeClr>
                </a:outerShdw>
              </a:effectLst>
            </p:spPr>
            <p:txBody>
              <a:bodyPr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0" name="Text Box 8">
                <a:extLst>
                  <a:ext uri="{FF2B5EF4-FFF2-40B4-BE49-F238E27FC236}">
                    <a16:creationId xmlns:a16="http://schemas.microsoft.com/office/drawing/2014/main" id="{B346F1EF-4FEC-E22E-B107-67ECC85730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4" y="136"/>
                <a:ext cx="612" cy="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marL="342900" indent="-342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Y</a:t>
                </a:r>
                <a:r>
                  <a:rPr lang="en-US" altLang="zh-CN" sz="2000" baseline="-250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0</a:t>
                </a:r>
                <a:r>
                  <a:rPr kumimoji="0" lang="en-US" altLang="zh-CN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,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Y</a:t>
                </a:r>
                <a:r>
                  <a:rPr lang="en-US" altLang="zh-CN" sz="2000" baseline="-250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-</a:t>
                </a:r>
                <a:r>
                  <a:rPr kumimoji="0" lang="en-US" altLang="zh-CN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1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=?</a:t>
                </a:r>
              </a:p>
            </p:txBody>
          </p:sp>
        </p:grpSp>
        <p:sp>
          <p:nvSpPr>
            <p:cNvPr id="51" name="Text Box 9">
              <a:extLst>
                <a:ext uri="{FF2B5EF4-FFF2-40B4-BE49-F238E27FC236}">
                  <a16:creationId xmlns:a16="http://schemas.microsoft.com/office/drawing/2014/main" id="{7B9445FB-870A-8CD1-66EE-8636E4DBC5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8179" y="3726430"/>
              <a:ext cx="1592361" cy="412750"/>
            </a:xfrm>
            <a:prstGeom prst="rect">
              <a:avLst/>
            </a:prstGeom>
            <a:solidFill>
              <a:srgbClr val="CCFFC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0"/>
            <a:lstStyle>
              <a:lvl1pPr marL="342900" indent="-3429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∑+=[X]</a:t>
              </a:r>
              <a:r>
                <a:rPr kumimoji="0" lang="zh-CN" alt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Text Box 10">
              <a:extLst>
                <a:ext uri="{FF2B5EF4-FFF2-40B4-BE49-F238E27FC236}">
                  <a16:creationId xmlns:a16="http://schemas.microsoft.com/office/drawing/2014/main" id="{016D87F4-2525-C9BF-2D77-779CAE46D5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2578" y="3726430"/>
              <a:ext cx="1581149" cy="412750"/>
            </a:xfrm>
            <a:prstGeom prst="rect">
              <a:avLst/>
            </a:prstGeom>
            <a:solidFill>
              <a:srgbClr val="CCFFC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0"/>
            <a:lstStyle>
              <a:lvl1pPr marL="342900" indent="-3429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∑+=[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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X]</a:t>
              </a:r>
              <a:r>
                <a:rPr kumimoji="0" lang="zh-CN" alt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补</a:t>
              </a:r>
            </a:p>
          </p:txBody>
        </p:sp>
        <p:grpSp>
          <p:nvGrpSpPr>
            <p:cNvPr id="54" name="Group 11">
              <a:extLst>
                <a:ext uri="{FF2B5EF4-FFF2-40B4-BE49-F238E27FC236}">
                  <a16:creationId xmlns:a16="http://schemas.microsoft.com/office/drawing/2014/main" id="{0A0B48A3-A236-C411-5BC3-F398A5F9BE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6914" y="4177280"/>
              <a:ext cx="4608512" cy="298450"/>
              <a:chOff x="0" y="0"/>
              <a:chExt cx="2903" cy="188"/>
            </a:xfrm>
          </p:grpSpPr>
          <p:sp>
            <p:nvSpPr>
              <p:cNvPr id="55" name="Oval 12">
                <a:extLst>
                  <a:ext uri="{FF2B5EF4-FFF2-40B4-BE49-F238E27FC236}">
                    <a16:creationId xmlns:a16="http://schemas.microsoft.com/office/drawing/2014/main" id="{188919BC-7E9C-5A88-4E69-FE4BB15EB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7" y="137"/>
                <a:ext cx="47" cy="51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Freeform 13">
                <a:extLst>
                  <a:ext uri="{FF2B5EF4-FFF2-40B4-BE49-F238E27FC236}">
                    <a16:creationId xmlns:a16="http://schemas.microsoft.com/office/drawing/2014/main" id="{2A3A1E35-2C79-8C99-E6BB-800820D9D6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903" cy="154"/>
              </a:xfrm>
              <a:custGeom>
                <a:avLst/>
                <a:gdLst>
                  <a:gd name="T0" fmla="*/ 0 w 3278"/>
                  <a:gd name="T1" fmla="*/ 0 h 233"/>
                  <a:gd name="T2" fmla="*/ 0 w 3278"/>
                  <a:gd name="T3" fmla="*/ 67 h 233"/>
                  <a:gd name="T4" fmla="*/ 2277 w 3278"/>
                  <a:gd name="T5" fmla="*/ 67 h 233"/>
                  <a:gd name="T6" fmla="*/ 2277 w 3278"/>
                  <a:gd name="T7" fmla="*/ 0 h 23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78"/>
                  <a:gd name="T13" fmla="*/ 0 h 233"/>
                  <a:gd name="T14" fmla="*/ 3278 w 3278"/>
                  <a:gd name="T15" fmla="*/ 233 h 23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78" h="233">
                    <a:moveTo>
                      <a:pt x="0" y="0"/>
                    </a:moveTo>
                    <a:lnTo>
                      <a:pt x="0" y="233"/>
                    </a:lnTo>
                    <a:lnTo>
                      <a:pt x="3278" y="233"/>
                    </a:lnTo>
                    <a:lnTo>
                      <a:pt x="3278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7" name="AutoShape 14">
              <a:extLst>
                <a:ext uri="{FF2B5EF4-FFF2-40B4-BE49-F238E27FC236}">
                  <a16:creationId xmlns:a16="http://schemas.microsoft.com/office/drawing/2014/main" id="{B9406593-458C-05D0-52D0-130507B6D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464" y="4863080"/>
              <a:ext cx="1039812" cy="414338"/>
            </a:xfrm>
            <a:prstGeom prst="roundRect">
              <a:avLst>
                <a:gd name="adj" fmla="val 50000"/>
              </a:avLst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>
              <a:lvl1pPr marL="342900" indent="-342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结束</a:t>
              </a:r>
            </a:p>
          </p:txBody>
        </p:sp>
        <p:sp>
          <p:nvSpPr>
            <p:cNvPr id="58" name="Text Box 16">
              <a:extLst>
                <a:ext uri="{FF2B5EF4-FFF2-40B4-BE49-F238E27FC236}">
                  <a16:creationId xmlns:a16="http://schemas.microsoft.com/office/drawing/2014/main" id="{9669BB4A-2CDA-32CD-3C6C-841AEF2387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3390" y="2656456"/>
              <a:ext cx="473075" cy="346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342900" indent="-342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zh-CN" sz="2000" dirty="0">
                  <a:solidFill>
                    <a:prstClr val="black"/>
                  </a:solidFill>
                  <a:latin typeface="宋体" panose="02010600030101010101" pitchFamily="2" charset="-122"/>
                </a:rPr>
                <a:t>01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Text Box 17">
              <a:extLst>
                <a:ext uri="{FF2B5EF4-FFF2-40B4-BE49-F238E27FC236}">
                  <a16:creationId xmlns:a16="http://schemas.microsoft.com/office/drawing/2014/main" id="{9F776F80-5E66-F643-A5A8-E7A09BEB20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1764" y="2656455"/>
              <a:ext cx="474662" cy="42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342900" indent="-342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10</a:t>
              </a:r>
            </a:p>
          </p:txBody>
        </p:sp>
        <p:sp>
          <p:nvSpPr>
            <p:cNvPr id="60" name="Text Box 18">
              <a:extLst>
                <a:ext uri="{FF2B5EF4-FFF2-40B4-BE49-F238E27FC236}">
                  <a16:creationId xmlns:a16="http://schemas.microsoft.com/office/drawing/2014/main" id="{F9CB71AF-9A1C-01E5-B7D7-8079C32FD9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9402" y="3435919"/>
              <a:ext cx="1116013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342900" indent="-342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00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或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11</a:t>
              </a:r>
            </a:p>
          </p:txBody>
        </p:sp>
        <p:sp>
          <p:nvSpPr>
            <p:cNvPr id="61" name="Text Box 19">
              <a:extLst>
                <a:ext uri="{FF2B5EF4-FFF2-40B4-BE49-F238E27FC236}">
                  <a16:creationId xmlns:a16="http://schemas.microsoft.com/office/drawing/2014/main" id="{FE9CE2E4-926A-BAFD-AFF8-BB7DDAAFAB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4489" y="4718618"/>
              <a:ext cx="438150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342900" indent="-342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sp>
          <p:nvSpPr>
            <p:cNvPr id="62" name="Text Box 20">
              <a:extLst>
                <a:ext uri="{FF2B5EF4-FFF2-40B4-BE49-F238E27FC236}">
                  <a16:creationId xmlns:a16="http://schemas.microsoft.com/office/drawing/2014/main" id="{A0B543DC-22B8-9DDC-FDB7-ED84BFD9CF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6102" y="5379019"/>
              <a:ext cx="436563" cy="420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342900" indent="-342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N</a:t>
              </a:r>
            </a:p>
          </p:txBody>
        </p:sp>
        <p:sp>
          <p:nvSpPr>
            <p:cNvPr id="63" name="Text Box 21">
              <a:extLst>
                <a:ext uri="{FF2B5EF4-FFF2-40B4-BE49-F238E27FC236}">
                  <a16:creationId xmlns:a16="http://schemas.microsoft.com/office/drawing/2014/main" id="{7E88463D-7243-F507-66B9-8DF4778D22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5840" y="3726430"/>
              <a:ext cx="1368425" cy="412750"/>
            </a:xfrm>
            <a:prstGeom prst="rect">
              <a:avLst/>
            </a:prstGeom>
            <a:solidFill>
              <a:srgbClr val="CCFFC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0"/>
            <a:lstStyle>
              <a:lvl1pPr marL="342900" indent="-3429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∑+=0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Line 23">
              <a:extLst>
                <a:ext uri="{FF2B5EF4-FFF2-40B4-BE49-F238E27FC236}">
                  <a16:creationId xmlns:a16="http://schemas.microsoft.com/office/drawing/2014/main" id="{A66B06E6-31A1-02F1-4E46-E3289ADBB8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3864" y="1491230"/>
              <a:ext cx="0" cy="431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Line 24">
              <a:extLst>
                <a:ext uri="{FF2B5EF4-FFF2-40B4-BE49-F238E27FC236}">
                  <a16:creationId xmlns:a16="http://schemas.microsoft.com/office/drawing/2014/main" id="{42927A5B-900F-6E38-35F0-F957554628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1164" y="2354831"/>
              <a:ext cx="0" cy="288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Line 25">
              <a:extLst>
                <a:ext uri="{FF2B5EF4-FFF2-40B4-BE49-F238E27FC236}">
                  <a16:creationId xmlns:a16="http://schemas.microsoft.com/office/drawing/2014/main" id="{B3CBFC17-E6F4-ECB1-2202-D87403390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1639" y="4167756"/>
              <a:ext cx="0" cy="5762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67" name="AutoShape 26">
              <a:extLst>
                <a:ext uri="{FF2B5EF4-FFF2-40B4-BE49-F238E27FC236}">
                  <a16:creationId xmlns:a16="http://schemas.microsoft.com/office/drawing/2014/main" id="{3520C017-BF26-F6D8-E818-F4F64DDE4AB8}"/>
                </a:ext>
              </a:extLst>
            </p:cNvPr>
            <p:cNvCxnSpPr>
              <a:cxnSpLocks noChangeShapeType="1"/>
              <a:stCxn id="58" idx="2"/>
              <a:endCxn id="51" idx="0"/>
            </p:cNvCxnSpPr>
            <p:nvPr/>
          </p:nvCxnSpPr>
          <p:spPr bwMode="auto">
            <a:xfrm rot="5400000">
              <a:off x="2030193" y="2876696"/>
              <a:ext cx="723900" cy="975568"/>
            </a:xfrm>
            <a:prstGeom prst="bentConnector3">
              <a:avLst>
                <a:gd name="adj1" fmla="val -2433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" name="AutoShape 27">
              <a:extLst>
                <a:ext uri="{FF2B5EF4-FFF2-40B4-BE49-F238E27FC236}">
                  <a16:creationId xmlns:a16="http://schemas.microsoft.com/office/drawing/2014/main" id="{610D2041-5393-6309-2714-C208A594CDFA}"/>
                </a:ext>
              </a:extLst>
            </p:cNvPr>
            <p:cNvCxnSpPr>
              <a:cxnSpLocks noChangeShapeType="1"/>
              <a:endCxn id="53" idx="0"/>
            </p:cNvCxnSpPr>
            <p:nvPr/>
          </p:nvCxnSpPr>
          <p:spPr bwMode="auto">
            <a:xfrm>
              <a:off x="5000826" y="2989830"/>
              <a:ext cx="822326" cy="736600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9" name="Line 28">
              <a:extLst>
                <a:ext uri="{FF2B5EF4-FFF2-40B4-BE49-F238E27FC236}">
                  <a16:creationId xmlns:a16="http://schemas.microsoft.com/office/drawing/2014/main" id="{D814C46E-395D-971D-D28D-181FCC1405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1639" y="5379018"/>
              <a:ext cx="0" cy="3603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Line 29">
              <a:extLst>
                <a:ext uri="{FF2B5EF4-FFF2-40B4-BE49-F238E27FC236}">
                  <a16:creationId xmlns:a16="http://schemas.microsoft.com/office/drawing/2014/main" id="{40AED717-7214-DC2A-1C9F-56C18FA36F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1926" y="5044055"/>
              <a:ext cx="5032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71" name="Group 30">
              <a:extLst>
                <a:ext uri="{FF2B5EF4-FFF2-40B4-BE49-F238E27FC236}">
                  <a16:creationId xmlns:a16="http://schemas.microsoft.com/office/drawing/2014/main" id="{52F3F39E-C1BB-AA74-26F0-DCD5178B3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73577" y="4744018"/>
              <a:ext cx="2017713" cy="635000"/>
              <a:chOff x="0" y="0"/>
              <a:chExt cx="1271" cy="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72" name="AutoShape 31">
                <a:extLst>
                  <a:ext uri="{FF2B5EF4-FFF2-40B4-BE49-F238E27FC236}">
                    <a16:creationId xmlns:a16="http://schemas.microsoft.com/office/drawing/2014/main" id="{BF2662BA-A5BB-A2C0-2006-AA69DB0CD0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271" cy="400"/>
              </a:xfrm>
              <a:prstGeom prst="diamond">
                <a:avLst/>
              </a:prstGeom>
              <a:solidFill>
                <a:srgbClr val="CCFF6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63500" dir="3187806" algn="ctr" rotWithShape="0">
                  <a:schemeClr val="accent1">
                    <a:alpha val="50000"/>
                  </a:schemeClr>
                </a:outerShdw>
              </a:effectLst>
            </p:spPr>
            <p:txBody>
              <a:bodyPr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3" name="Text Box 32">
                <a:extLst>
                  <a:ext uri="{FF2B5EF4-FFF2-40B4-BE49-F238E27FC236}">
                    <a16:creationId xmlns:a16="http://schemas.microsoft.com/office/drawing/2014/main" id="{3F932F49-A607-E0C2-F0F6-C47CCEB88A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3" y="137"/>
                <a:ext cx="612" cy="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marL="342900" indent="-342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=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=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n</a:t>
                </a:r>
              </a:p>
            </p:txBody>
          </p:sp>
        </p:grpSp>
        <p:grpSp>
          <p:nvGrpSpPr>
            <p:cNvPr id="74" name="Group 33">
              <a:extLst>
                <a:ext uri="{FF2B5EF4-FFF2-40B4-BE49-F238E27FC236}">
                  <a16:creationId xmlns:a16="http://schemas.microsoft.com/office/drawing/2014/main" id="{0D7237BC-A144-CB0B-5909-3F9C58C9BD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6564" y="2499293"/>
              <a:ext cx="3217862" cy="3529012"/>
              <a:chOff x="0" y="0"/>
              <a:chExt cx="2404" cy="2223"/>
            </a:xfrm>
          </p:grpSpPr>
          <p:sp>
            <p:nvSpPr>
              <p:cNvPr id="75" name="Line 34">
                <a:extLst>
                  <a:ext uri="{FF2B5EF4-FFF2-40B4-BE49-F238E27FC236}">
                    <a16:creationId xmlns:a16="http://schemas.microsoft.com/office/drawing/2014/main" id="{F0E187FD-D8E4-5732-63AB-42F76F3434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2223"/>
                <a:ext cx="15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6" name="Line 35">
                <a:extLst>
                  <a:ext uri="{FF2B5EF4-FFF2-40B4-BE49-F238E27FC236}">
                    <a16:creationId xmlns:a16="http://schemas.microsoft.com/office/drawing/2014/main" id="{B19AE75D-05F6-B348-F725-88CAE40CAA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4" y="0"/>
                <a:ext cx="0" cy="22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E816107F-9540-1C10-8A89-DDF25236C5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240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8" name="Text Box 22">
              <a:extLst>
                <a:ext uri="{FF2B5EF4-FFF2-40B4-BE49-F238E27FC236}">
                  <a16:creationId xmlns:a16="http://schemas.microsoft.com/office/drawing/2014/main" id="{261C1DBE-51EA-B5A1-6CFC-2EDE73493F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2140" y="5739380"/>
              <a:ext cx="2447925" cy="611188"/>
            </a:xfrm>
            <a:prstGeom prst="rect">
              <a:avLst/>
            </a:prstGeom>
            <a:solidFill>
              <a:srgbClr val="CCFFC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>
              <a:lvl1pPr marL="342900" indent="-3429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∑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、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[Y]</a:t>
              </a:r>
              <a:r>
                <a:rPr kumimoji="0" lang="zh-CN" alt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补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右移一位</a:t>
              </a:r>
            </a:p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=i+1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50688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96441" y="1194349"/>
            <a:ext cx="11113125" cy="1389214"/>
            <a:chOff x="1883568" y="1637212"/>
            <a:chExt cx="2675590" cy="60762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3568" y="1637212"/>
              <a:ext cx="90896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乘法运算部件实现方法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AE9225F-43BF-6F71-A6B0-AC3C58E6F464}"/>
              </a:ext>
            </a:extLst>
          </p:cNvPr>
          <p:cNvSpPr txBox="1"/>
          <p:nvPr/>
        </p:nvSpPr>
        <p:spPr>
          <a:xfrm>
            <a:off x="848715" y="1872118"/>
            <a:ext cx="6107372" cy="280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补码乘法运算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n+1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次加法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次移位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符号位参与运算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不需单独计算符号位</a:t>
            </a:r>
          </a:p>
        </p:txBody>
      </p: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02283230-0DD0-6721-098F-45A687A7215B}"/>
              </a:ext>
            </a:extLst>
          </p:cNvPr>
          <p:cNvGrpSpPr/>
          <p:nvPr/>
        </p:nvGrpSpPr>
        <p:grpSpPr>
          <a:xfrm>
            <a:off x="6608232" y="1650993"/>
            <a:ext cx="5201334" cy="4219113"/>
            <a:chOff x="6103459" y="1714493"/>
            <a:chExt cx="5201334" cy="421911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4CAC6C5-5A17-C32F-3530-FECCAC2D9444}"/>
                </a:ext>
              </a:extLst>
            </p:cNvPr>
            <p:cNvGrpSpPr/>
            <p:nvPr/>
          </p:nvGrpSpPr>
          <p:grpSpPr>
            <a:xfrm>
              <a:off x="6875402" y="3071389"/>
              <a:ext cx="3301816" cy="380894"/>
              <a:chOff x="1394747" y="2640092"/>
              <a:chExt cx="3301816" cy="380894"/>
            </a:xfrm>
          </p:grpSpPr>
          <p:sp>
            <p:nvSpPr>
              <p:cNvPr id="6" name="Text Box 3">
                <a:extLst>
                  <a:ext uri="{FF2B5EF4-FFF2-40B4-BE49-F238E27FC236}">
                    <a16:creationId xmlns:a16="http://schemas.microsoft.com/office/drawing/2014/main" id="{8FDB1EDA-FB72-3F8E-6F35-C955863B2F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3579" y="2640092"/>
                <a:ext cx="3184409" cy="380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7200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9237A22-27AD-5EC3-FDBB-8CC8EC5498E5}"/>
                  </a:ext>
                </a:extLst>
              </p:cNvPr>
              <p:cNvSpPr/>
              <p:nvPr/>
            </p:nvSpPr>
            <p:spPr>
              <a:xfrm>
                <a:off x="1394747" y="2686551"/>
                <a:ext cx="3301816" cy="313932"/>
              </a:xfrm>
              <a:prstGeom prst="rect">
                <a:avLst/>
              </a:prstGeom>
              <a:noFill/>
              <a:effectLst/>
            </p:spPr>
            <p:txBody>
              <a:bodyPr wrap="square" lIns="0" rIns="0">
                <a:spAutoFit/>
              </a:bodyPr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{</a:t>
                </a:r>
                <a:r>
                  <a: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和数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[</a:t>
                </a:r>
                <a:r>
                  <a:rPr kumimoji="0" lang="en-US" altLang="zh-CN" sz="18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]</a:t>
                </a:r>
                <a:r>
                  <a:rPr kumimoji="0" lang="zh-CN" altLang="en-US" sz="14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补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} </a:t>
                </a:r>
                <a:r>
                  <a: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算术右移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A1602FF-DD62-ECF8-F18C-FF07AA8DAD87}"/>
                </a:ext>
              </a:extLst>
            </p:cNvPr>
            <p:cNvGrpSpPr/>
            <p:nvPr/>
          </p:nvGrpSpPr>
          <p:grpSpPr>
            <a:xfrm>
              <a:off x="8289388" y="2510239"/>
              <a:ext cx="3015405" cy="819690"/>
              <a:chOff x="2808733" y="2078942"/>
              <a:chExt cx="3015405" cy="819690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7626F595-4B61-6732-E635-F9F294347AC8}"/>
                  </a:ext>
                </a:extLst>
              </p:cNvPr>
              <p:cNvGrpSpPr/>
              <p:nvPr/>
            </p:nvGrpSpPr>
            <p:grpSpPr>
              <a:xfrm>
                <a:off x="2808733" y="2109443"/>
                <a:ext cx="3015405" cy="789189"/>
                <a:chOff x="3779682" y="2139129"/>
                <a:chExt cx="3015405" cy="789189"/>
              </a:xfrm>
              <a:noFill/>
            </p:grpSpPr>
            <p:grpSp>
              <p:nvGrpSpPr>
                <p:cNvPr id="12" name="Group 23">
                  <a:extLst>
                    <a:ext uri="{FF2B5EF4-FFF2-40B4-BE49-F238E27FC236}">
                      <a16:creationId xmlns:a16="http://schemas.microsoft.com/office/drawing/2014/main" id="{2ACBE02B-F6FB-C16F-AAA9-D5DC12A631C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79682" y="2139129"/>
                  <a:ext cx="2706688" cy="296863"/>
                  <a:chOff x="18" y="-21"/>
                  <a:chExt cx="1705" cy="187"/>
                </a:xfrm>
                <a:grpFill/>
              </p:grpSpPr>
              <p:sp>
                <p:nvSpPr>
                  <p:cNvPr id="14" name="Freeform 31">
                    <a:extLst>
                      <a:ext uri="{FF2B5EF4-FFF2-40B4-BE49-F238E27FC236}">
                        <a16:creationId xmlns:a16="http://schemas.microsoft.com/office/drawing/2014/main" id="{136C8DB6-57B6-10F1-AC5C-763732B46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" y="-15"/>
                    <a:ext cx="1705" cy="181"/>
                  </a:xfrm>
                  <a:custGeom>
                    <a:avLst/>
                    <a:gdLst>
                      <a:gd name="T0" fmla="*/ 0 w 2438"/>
                      <a:gd name="T1" fmla="*/ 0 h 60"/>
                      <a:gd name="T2" fmla="*/ 0 w 2438"/>
                      <a:gd name="T3" fmla="*/ 42 h 60"/>
                      <a:gd name="T4" fmla="*/ 1328 w 2438"/>
                      <a:gd name="T5" fmla="*/ 42 h 60"/>
                      <a:gd name="T6" fmla="*/ 0 60000 65536"/>
                      <a:gd name="T7" fmla="*/ 0 60000 65536"/>
                      <a:gd name="T8" fmla="*/ 0 60000 65536"/>
                      <a:gd name="T9" fmla="*/ 0 w 2438"/>
                      <a:gd name="T10" fmla="*/ 0 h 60"/>
                      <a:gd name="T11" fmla="*/ 2438 w 2438"/>
                      <a:gd name="T12" fmla="*/ 60 h 6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438" h="60">
                        <a:moveTo>
                          <a:pt x="0" y="0"/>
                        </a:moveTo>
                        <a:lnTo>
                          <a:pt x="0" y="60"/>
                        </a:lnTo>
                        <a:lnTo>
                          <a:pt x="2438" y="60"/>
                        </a:lnTo>
                      </a:path>
                    </a:pathLst>
                  </a:custGeom>
                  <a:grpFill/>
                  <a:ln w="19050" cmpd="sng">
                    <a:solidFill>
                      <a:schemeClr val="tx1"/>
                    </a:solidFill>
                    <a:round/>
                    <a:headEnd type="triangle" w="lg" len="lg"/>
                    <a:tailEnd/>
                  </a:ln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" name="Line 34">
                    <a:extLst>
                      <a:ext uri="{FF2B5EF4-FFF2-40B4-BE49-F238E27FC236}">
                        <a16:creationId xmlns:a16="http://schemas.microsoft.com/office/drawing/2014/main" id="{502C165F-9494-EE8E-15F7-B810DE15EE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34" y="-21"/>
                    <a:ext cx="0" cy="185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  <a:round/>
                    <a:headEnd type="triangle" w="lg" len="lg"/>
                    <a:tailEnd/>
                  </a:ln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13" name="Text Box 27">
                  <a:extLst>
                    <a:ext uri="{FF2B5EF4-FFF2-40B4-BE49-F238E27FC236}">
                      <a16:creationId xmlns:a16="http://schemas.microsoft.com/office/drawing/2014/main" id="{C050C189-072C-B100-4603-74EF08EA25E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588893" y="2534618"/>
                  <a:ext cx="1206194" cy="39370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0563C1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控制逻辑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C38AA0D-AE3B-CDD9-6BBB-EEBE05A12066}"/>
                  </a:ext>
                </a:extLst>
              </p:cNvPr>
              <p:cNvSpPr txBox="1"/>
              <p:nvPr/>
            </p:nvSpPr>
            <p:spPr>
              <a:xfrm>
                <a:off x="2831610" y="2078942"/>
                <a:ext cx="35618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En</a:t>
                </a:r>
                <a:endParaRPr kumimoji="0" lang="zh-CN" alt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847D427-FBD7-0B59-8520-84704D112618}"/>
                  </a:ext>
                </a:extLst>
              </p:cNvPr>
              <p:cNvSpPr txBox="1"/>
              <p:nvPr/>
            </p:nvSpPr>
            <p:spPr>
              <a:xfrm>
                <a:off x="5238825" y="2079058"/>
                <a:ext cx="35618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En</a:t>
                </a:r>
                <a:endParaRPr kumimoji="0" lang="zh-CN" alt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FE3BA35B-754C-BB49-87B9-E6384B3D9F2B}"/>
                </a:ext>
              </a:extLst>
            </p:cNvPr>
            <p:cNvGrpSpPr/>
            <p:nvPr/>
          </p:nvGrpSpPr>
          <p:grpSpPr>
            <a:xfrm>
              <a:off x="8652823" y="1762493"/>
              <a:ext cx="2342831" cy="806393"/>
              <a:chOff x="3172168" y="1331196"/>
              <a:chExt cx="2342831" cy="806393"/>
            </a:xfrm>
          </p:grpSpPr>
          <p:sp>
            <p:nvSpPr>
              <p:cNvPr id="18" name="Text Box 9">
                <a:extLst>
                  <a:ext uri="{FF2B5EF4-FFF2-40B4-BE49-F238E27FC236}">
                    <a16:creationId xmlns:a16="http://schemas.microsoft.com/office/drawing/2014/main" id="{48C82537-1754-BA3B-7041-B22C7F2DBD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3649" y="1662690"/>
                <a:ext cx="1911350" cy="439738"/>
              </a:xfrm>
              <a:prstGeom prst="rect">
                <a:avLst/>
              </a:prstGeom>
              <a:solidFill>
                <a:srgbClr val="CCFF66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 anchorCtr="1"/>
              <a:lstStyle/>
              <a:p>
                <a:pPr marL="342900" marR="0" lvl="0" indent="-342900" algn="just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乘数</a:t>
                </a: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[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]</a:t>
                </a:r>
                <a:r>
                  <a:rPr kumimoji="0" lang="zh-CN" altLang="en-US" sz="1400" b="1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补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kumimoji="0" lang="en-US" sz="1600" b="1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等腰三角形 181">
                <a:extLst>
                  <a:ext uri="{FF2B5EF4-FFF2-40B4-BE49-F238E27FC236}">
                    <a16:creationId xmlns:a16="http://schemas.microsoft.com/office/drawing/2014/main" id="{C9544B37-0B4A-F9C1-0C74-58BF9CED3F2B}"/>
                  </a:ext>
                </a:extLst>
              </p:cNvPr>
              <p:cNvSpPr/>
              <p:nvPr/>
            </p:nvSpPr>
            <p:spPr>
              <a:xfrm rot="5400000">
                <a:off x="3493130" y="1789150"/>
                <a:ext cx="417865" cy="196827"/>
              </a:xfrm>
              <a:prstGeom prst="triangle">
                <a:avLst>
                  <a:gd name="adj" fmla="val 50001"/>
                </a:avLst>
              </a:prstGeom>
              <a:solidFill>
                <a:srgbClr val="CCFF6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直接连接符 182">
                <a:extLst>
                  <a:ext uri="{FF2B5EF4-FFF2-40B4-BE49-F238E27FC236}">
                    <a16:creationId xmlns:a16="http://schemas.microsoft.com/office/drawing/2014/main" id="{A93C21F7-207A-9DBB-32FC-7F89D7C27E5F}"/>
                  </a:ext>
                </a:extLst>
              </p:cNvPr>
              <p:cNvCxnSpPr/>
              <p:nvPr/>
            </p:nvCxnSpPr>
            <p:spPr>
              <a:xfrm flipH="1">
                <a:off x="3310565" y="1879411"/>
                <a:ext cx="284762" cy="0"/>
              </a:xfrm>
              <a:prstGeom prst="line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4C9E069-C5C7-D24C-AB6D-419CE67DFF5E}"/>
                  </a:ext>
                </a:extLst>
              </p:cNvPr>
              <p:cNvSpPr txBox="1"/>
              <p:nvPr/>
            </p:nvSpPr>
            <p:spPr>
              <a:xfrm>
                <a:off x="3172168" y="1860590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CLK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5224888-EE5C-D1EF-C938-A437E2357721}"/>
                  </a:ext>
                </a:extLst>
              </p:cNvPr>
              <p:cNvSpPr/>
              <p:nvPr/>
            </p:nvSpPr>
            <p:spPr>
              <a:xfrm>
                <a:off x="4130642" y="1331196"/>
                <a:ext cx="452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R</a:t>
                </a:r>
                <a:r>
                  <a:rPr kumimoji="0" lang="en-US" altLang="zh-CN" sz="1600" b="1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C5A0B261-8982-1E77-213F-088E2C814F9E}"/>
                </a:ext>
              </a:extLst>
            </p:cNvPr>
            <p:cNvGrpSpPr/>
            <p:nvPr/>
          </p:nvGrpSpPr>
          <p:grpSpPr>
            <a:xfrm>
              <a:off x="6171551" y="1771211"/>
              <a:ext cx="2366634" cy="817291"/>
              <a:chOff x="690896" y="1339914"/>
              <a:chExt cx="2366634" cy="817291"/>
            </a:xfrm>
          </p:grpSpPr>
          <p:sp>
            <p:nvSpPr>
              <p:cNvPr id="25" name="Text Box 4">
                <a:extLst>
                  <a:ext uri="{FF2B5EF4-FFF2-40B4-BE49-F238E27FC236}">
                    <a16:creationId xmlns:a16="http://schemas.microsoft.com/office/drawing/2014/main" id="{3C25A444-05D2-D39C-4036-ECEE63C266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4592" y="1669834"/>
                <a:ext cx="1912938" cy="439737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 anchorCtr="1"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just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部分积 </a:t>
                </a: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∑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6" name="直接连接符 187">
                <a:extLst>
                  <a:ext uri="{FF2B5EF4-FFF2-40B4-BE49-F238E27FC236}">
                    <a16:creationId xmlns:a16="http://schemas.microsoft.com/office/drawing/2014/main" id="{602571E4-A1C6-7F75-706D-AA086438D5E0}"/>
                  </a:ext>
                </a:extLst>
              </p:cNvPr>
              <p:cNvCxnSpPr/>
              <p:nvPr/>
            </p:nvCxnSpPr>
            <p:spPr>
              <a:xfrm flipH="1">
                <a:off x="796935" y="1888937"/>
                <a:ext cx="34386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7BAA432-C463-07A8-AE60-C7A8AD850DCD}"/>
                  </a:ext>
                </a:extLst>
              </p:cNvPr>
              <p:cNvSpPr txBox="1"/>
              <p:nvPr/>
            </p:nvSpPr>
            <p:spPr>
              <a:xfrm>
                <a:off x="690896" y="188020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CLK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2722EF29-94D0-2499-0A53-81C6B19E3594}"/>
                  </a:ext>
                </a:extLst>
              </p:cNvPr>
              <p:cNvSpPr/>
              <p:nvPr/>
            </p:nvSpPr>
            <p:spPr>
              <a:xfrm>
                <a:off x="2030021" y="1339914"/>
                <a:ext cx="452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R</a:t>
                </a:r>
                <a:r>
                  <a:rPr kumimoji="0" lang="en-US" altLang="zh-CN" sz="1600" b="1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等腰三角形 190">
                <a:extLst>
                  <a:ext uri="{FF2B5EF4-FFF2-40B4-BE49-F238E27FC236}">
                    <a16:creationId xmlns:a16="http://schemas.microsoft.com/office/drawing/2014/main" id="{4DEE0EF0-6426-04E2-0206-10650BFCC742}"/>
                  </a:ext>
                </a:extLst>
              </p:cNvPr>
              <p:cNvSpPr/>
              <p:nvPr/>
            </p:nvSpPr>
            <p:spPr>
              <a:xfrm rot="5400000">
                <a:off x="1034073" y="1796769"/>
                <a:ext cx="417865" cy="196827"/>
              </a:xfrm>
              <a:prstGeom prst="triangle">
                <a:avLst>
                  <a:gd name="adj" fmla="val 50001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72D4FA54-F2C0-00BE-8062-6654F5AC4764}"/>
                </a:ext>
              </a:extLst>
            </p:cNvPr>
            <p:cNvGrpSpPr/>
            <p:nvPr/>
          </p:nvGrpSpPr>
          <p:grpSpPr>
            <a:xfrm>
              <a:off x="7077483" y="2462291"/>
              <a:ext cx="3324908" cy="626336"/>
              <a:chOff x="1596828" y="2030994"/>
              <a:chExt cx="3324908" cy="626336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30668245-FA48-542E-28D7-8BB562E2080F}"/>
                  </a:ext>
                </a:extLst>
              </p:cNvPr>
              <p:cNvSpPr/>
              <p:nvPr/>
            </p:nvSpPr>
            <p:spPr>
              <a:xfrm>
                <a:off x="4128730" y="2030994"/>
                <a:ext cx="79300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[</a:t>
                </a:r>
                <a:r>
                  <a:rPr kumimoji="0" lang="en-US" altLang="zh-CN" sz="1600" b="1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]</a:t>
                </a:r>
                <a:r>
                  <a:rPr kumimoji="0" lang="zh-CN" altLang="en-US" sz="11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补</a:t>
                </a:r>
                <a:r>
                  <a:rPr kumimoji="0" lang="en-US" altLang="zh-CN" sz="1100" b="0" i="1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new</a:t>
                </a:r>
                <a:endParaRPr kumimoji="0" lang="zh-CN" altLang="en-US" sz="1400" b="0" i="1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76183C94-607A-61FC-F041-34BD3E6C3239}"/>
                  </a:ext>
                </a:extLst>
              </p:cNvPr>
              <p:cNvGrpSpPr/>
              <p:nvPr/>
            </p:nvGrpSpPr>
            <p:grpSpPr>
              <a:xfrm>
                <a:off x="1596828" y="2075698"/>
                <a:ext cx="2637477" cy="581632"/>
                <a:chOff x="1596828" y="2075698"/>
                <a:chExt cx="2637477" cy="581632"/>
              </a:xfrm>
            </p:grpSpPr>
            <p:cxnSp>
              <p:nvCxnSpPr>
                <p:cNvPr id="36" name="直接箭头连接符 194">
                  <a:extLst>
                    <a:ext uri="{FF2B5EF4-FFF2-40B4-BE49-F238E27FC236}">
                      <a16:creationId xmlns:a16="http://schemas.microsoft.com/office/drawing/2014/main" id="{1FAEFE55-B139-23E8-3760-5D12F5CBA208}"/>
                    </a:ext>
                  </a:extLst>
                </p:cNvPr>
                <p:cNvCxnSpPr/>
                <p:nvPr/>
              </p:nvCxnSpPr>
              <p:spPr>
                <a:xfrm flipV="1">
                  <a:off x="2093496" y="2113005"/>
                  <a:ext cx="0" cy="526964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7" name="直接箭头连接符 195">
                  <a:extLst>
                    <a:ext uri="{FF2B5EF4-FFF2-40B4-BE49-F238E27FC236}">
                      <a16:creationId xmlns:a16="http://schemas.microsoft.com/office/drawing/2014/main" id="{EC804141-1CC2-4385-3230-F21312528CAF}"/>
                    </a:ext>
                  </a:extLst>
                </p:cNvPr>
                <p:cNvCxnSpPr/>
                <p:nvPr/>
              </p:nvCxnSpPr>
              <p:spPr>
                <a:xfrm flipV="1">
                  <a:off x="4190956" y="2113003"/>
                  <a:ext cx="0" cy="526965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7EA3E5A4-9AD4-CED4-2E65-5B6ECFEDE75A}"/>
                    </a:ext>
                  </a:extLst>
                </p:cNvPr>
                <p:cNvSpPr/>
                <p:nvPr/>
              </p:nvSpPr>
              <p:spPr>
                <a:xfrm>
                  <a:off x="1596828" y="2290014"/>
                  <a:ext cx="53091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altLang="zh-CN" sz="1400" b="0" i="1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n+</a:t>
                  </a:r>
                  <a:r>
                    <a:rPr kumimoji="0" lang="en-US" altLang="zh-CN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1</a:t>
                  </a:r>
                  <a:endParaRPr kumimoji="0" lang="zh-CN" altLang="en-US" sz="14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EA7543CD-E906-E02E-9553-143D30DAE37F}"/>
                    </a:ext>
                  </a:extLst>
                </p:cNvPr>
                <p:cNvSpPr/>
                <p:nvPr/>
              </p:nvSpPr>
              <p:spPr>
                <a:xfrm>
                  <a:off x="3699009" y="2349553"/>
                  <a:ext cx="51007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altLang="zh-CN" sz="1400" b="0" i="1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n</a:t>
                  </a:r>
                  <a:r>
                    <a:rPr kumimoji="0" lang="en-US" altLang="zh-CN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+2</a:t>
                  </a:r>
                  <a:endParaRPr kumimoji="0" lang="zh-CN" altLang="en-US" sz="14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3DF7D073-AB17-3EE6-0521-CD9329AC90A6}"/>
                    </a:ext>
                  </a:extLst>
                </p:cNvPr>
                <p:cNvSpPr/>
                <p:nvPr/>
              </p:nvSpPr>
              <p:spPr>
                <a:xfrm>
                  <a:off x="2061931" y="2075698"/>
                  <a:ext cx="527709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P</a:t>
                  </a:r>
                  <a:r>
                    <a:rPr kumimoji="0" lang="en-US" altLang="zh-CN" sz="14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new</a:t>
                  </a:r>
                  <a:endParaRPr kumimoji="0" lang="zh-CN" altLang="en-US" sz="14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41" name="直接连接符 199">
                  <a:extLst>
                    <a:ext uri="{FF2B5EF4-FFF2-40B4-BE49-F238E27FC236}">
                      <a16:creationId xmlns:a16="http://schemas.microsoft.com/office/drawing/2014/main" id="{519A7790-8AA2-0E5C-F950-0D6286FB64E2}"/>
                    </a:ext>
                  </a:extLst>
                </p:cNvPr>
                <p:cNvCxnSpPr/>
                <p:nvPr/>
              </p:nvCxnSpPr>
              <p:spPr>
                <a:xfrm>
                  <a:off x="2052740" y="2425531"/>
                  <a:ext cx="89484" cy="89484"/>
                </a:xfrm>
                <a:prstGeom prst="line">
                  <a:avLst/>
                </a:prstGeom>
                <a:noFill/>
                <a:ln w="19050" cap="sq">
                  <a:solidFill>
                    <a:schemeClr val="tx1">
                      <a:lumMod val="95000"/>
                      <a:lumOff val="5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2" name="直接连接符 200">
                  <a:extLst>
                    <a:ext uri="{FF2B5EF4-FFF2-40B4-BE49-F238E27FC236}">
                      <a16:creationId xmlns:a16="http://schemas.microsoft.com/office/drawing/2014/main" id="{89683EA1-A689-7A73-63EC-22DF34CAE3A4}"/>
                    </a:ext>
                  </a:extLst>
                </p:cNvPr>
                <p:cNvCxnSpPr/>
                <p:nvPr/>
              </p:nvCxnSpPr>
              <p:spPr>
                <a:xfrm>
                  <a:off x="4144821" y="2464929"/>
                  <a:ext cx="89484" cy="89484"/>
                </a:xfrm>
                <a:prstGeom prst="line">
                  <a:avLst/>
                </a:prstGeom>
                <a:noFill/>
                <a:ln w="19050" cap="sq">
                  <a:solidFill>
                    <a:schemeClr val="tx1">
                      <a:lumMod val="95000"/>
                      <a:lumOff val="5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7C9E4C00-CCB9-3EEC-D864-0CD29F83D513}"/>
                </a:ext>
              </a:extLst>
            </p:cNvPr>
            <p:cNvGrpSpPr/>
            <p:nvPr/>
          </p:nvGrpSpPr>
          <p:grpSpPr>
            <a:xfrm>
              <a:off x="6103459" y="1714493"/>
              <a:ext cx="1470692" cy="3437548"/>
              <a:chOff x="622804" y="1283196"/>
              <a:chExt cx="1470692" cy="3437548"/>
            </a:xfrm>
          </p:grpSpPr>
          <p:cxnSp>
            <p:nvCxnSpPr>
              <p:cNvPr id="44" name="直接连接符 202">
                <a:extLst>
                  <a:ext uri="{FF2B5EF4-FFF2-40B4-BE49-F238E27FC236}">
                    <a16:creationId xmlns:a16="http://schemas.microsoft.com/office/drawing/2014/main" id="{53523B1C-BB0F-288A-7F28-724F2018E673}"/>
                  </a:ext>
                </a:extLst>
              </p:cNvPr>
              <p:cNvCxnSpPr/>
              <p:nvPr/>
            </p:nvCxnSpPr>
            <p:spPr>
              <a:xfrm flipV="1">
                <a:off x="2093496" y="1340625"/>
                <a:ext cx="0" cy="319812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203">
                <a:extLst>
                  <a:ext uri="{FF2B5EF4-FFF2-40B4-BE49-F238E27FC236}">
                    <a16:creationId xmlns:a16="http://schemas.microsoft.com/office/drawing/2014/main" id="{51123CFF-7D9D-F1AB-7114-8EE240A15D5F}"/>
                  </a:ext>
                </a:extLst>
              </p:cNvPr>
              <p:cNvCxnSpPr/>
              <p:nvPr/>
            </p:nvCxnSpPr>
            <p:spPr>
              <a:xfrm>
                <a:off x="632281" y="1340625"/>
                <a:ext cx="1461215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204">
                <a:extLst>
                  <a:ext uri="{FF2B5EF4-FFF2-40B4-BE49-F238E27FC236}">
                    <a16:creationId xmlns:a16="http://schemas.microsoft.com/office/drawing/2014/main" id="{96DDC123-9C73-6675-6823-791FDDC6AE9E}"/>
                  </a:ext>
                </a:extLst>
              </p:cNvPr>
              <p:cNvCxnSpPr/>
              <p:nvPr/>
            </p:nvCxnSpPr>
            <p:spPr>
              <a:xfrm>
                <a:off x="622804" y="1340625"/>
                <a:ext cx="0" cy="3380119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205">
                <a:extLst>
                  <a:ext uri="{FF2B5EF4-FFF2-40B4-BE49-F238E27FC236}">
                    <a16:creationId xmlns:a16="http://schemas.microsoft.com/office/drawing/2014/main" id="{D3603554-5C70-90A8-9B11-422076328EED}"/>
                  </a:ext>
                </a:extLst>
              </p:cNvPr>
              <p:cNvCxnSpPr/>
              <p:nvPr/>
            </p:nvCxnSpPr>
            <p:spPr>
              <a:xfrm flipH="1">
                <a:off x="622804" y="4720744"/>
                <a:ext cx="874390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206">
                <a:extLst>
                  <a:ext uri="{FF2B5EF4-FFF2-40B4-BE49-F238E27FC236}">
                    <a16:creationId xmlns:a16="http://schemas.microsoft.com/office/drawing/2014/main" id="{CAEC43A5-6B28-5F6E-3E5A-6AC5F4856BD3}"/>
                  </a:ext>
                </a:extLst>
              </p:cNvPr>
              <p:cNvCxnSpPr/>
              <p:nvPr/>
            </p:nvCxnSpPr>
            <p:spPr>
              <a:xfrm>
                <a:off x="1501954" y="4150897"/>
                <a:ext cx="0" cy="55927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headEnd type="triangl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64B911A0-1CD5-D53C-EAB2-EDA02A67A48F}"/>
                  </a:ext>
                </a:extLst>
              </p:cNvPr>
              <p:cNvSpPr/>
              <p:nvPr/>
            </p:nvSpPr>
            <p:spPr>
              <a:xfrm>
                <a:off x="1150081" y="4210019"/>
                <a:ext cx="4411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rPr>
                  <a:t>∑</a:t>
                </a:r>
                <a:endParaRPr kumimoji="0" lang="zh-CN" altLang="en-US" sz="16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F1825BDA-70F4-1171-9C76-BA2F26C06D1F}"/>
                  </a:ext>
                </a:extLst>
              </p:cNvPr>
              <p:cNvSpPr/>
              <p:nvPr/>
            </p:nvSpPr>
            <p:spPr>
              <a:xfrm>
                <a:off x="895267" y="1283196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n+</a:t>
                </a: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endParaRPr kumimoji="0" lang="zh-CN" altLang="en-US" sz="1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84" name="直接连接符 209">
                <a:extLst>
                  <a:ext uri="{FF2B5EF4-FFF2-40B4-BE49-F238E27FC236}">
                    <a16:creationId xmlns:a16="http://schemas.microsoft.com/office/drawing/2014/main" id="{E5EF59C3-5536-EAE4-24C1-5A8E844DE48E}"/>
                  </a:ext>
                </a:extLst>
              </p:cNvPr>
              <p:cNvCxnSpPr/>
              <p:nvPr/>
            </p:nvCxnSpPr>
            <p:spPr>
              <a:xfrm>
                <a:off x="1288225" y="1294074"/>
                <a:ext cx="89484" cy="89484"/>
              </a:xfrm>
              <a:prstGeom prst="line">
                <a:avLst/>
              </a:prstGeom>
              <a:noFill/>
              <a:ln w="19050" cap="sq">
                <a:solidFill>
                  <a:schemeClr val="tx1">
                    <a:lumMod val="95000"/>
                    <a:lumOff val="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93A2ED6E-69BA-FB26-B97F-623B00F65D97}"/>
                </a:ext>
              </a:extLst>
            </p:cNvPr>
            <p:cNvGrpSpPr/>
            <p:nvPr/>
          </p:nvGrpSpPr>
          <p:grpSpPr>
            <a:xfrm>
              <a:off x="7047398" y="3449538"/>
              <a:ext cx="1032441" cy="495163"/>
              <a:chOff x="1566743" y="3018241"/>
              <a:chExt cx="1032441" cy="495163"/>
            </a:xfrm>
          </p:grpSpPr>
          <p:cxnSp>
            <p:nvCxnSpPr>
              <p:cNvPr id="86" name="直接箭头连接符 211">
                <a:extLst>
                  <a:ext uri="{FF2B5EF4-FFF2-40B4-BE49-F238E27FC236}">
                    <a16:creationId xmlns:a16="http://schemas.microsoft.com/office/drawing/2014/main" id="{10688974-58D5-B88E-1548-E170358808A9}"/>
                  </a:ext>
                </a:extLst>
              </p:cNvPr>
              <p:cNvCxnSpPr/>
              <p:nvPr/>
            </p:nvCxnSpPr>
            <p:spPr>
              <a:xfrm flipV="1">
                <a:off x="2094355" y="3018241"/>
                <a:ext cx="0" cy="49516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lg" len="lg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4F6BE412-29B9-109C-3F5D-A518AE088065}"/>
                  </a:ext>
                </a:extLst>
              </p:cNvPr>
              <p:cNvSpPr/>
              <p:nvPr/>
            </p:nvSpPr>
            <p:spPr>
              <a:xfrm>
                <a:off x="2004149" y="3136215"/>
                <a:ext cx="59503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和数</a:t>
                </a:r>
                <a:endParaRPr kumimoji="0" lang="zh-CN" altLang="en-US" sz="1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3303372F-84C7-4F40-EEC5-CC4B32B36A08}"/>
                  </a:ext>
                </a:extLst>
              </p:cNvPr>
              <p:cNvSpPr/>
              <p:nvPr/>
            </p:nvSpPr>
            <p:spPr>
              <a:xfrm>
                <a:off x="1566743" y="3144534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n+</a:t>
                </a: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endParaRPr kumimoji="0" lang="zh-CN" altLang="en-US" sz="1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89" name="直接连接符 214">
                <a:extLst>
                  <a:ext uri="{FF2B5EF4-FFF2-40B4-BE49-F238E27FC236}">
                    <a16:creationId xmlns:a16="http://schemas.microsoft.com/office/drawing/2014/main" id="{9E29BD23-DD62-5EF3-77EE-6ADBB0C730CF}"/>
                  </a:ext>
                </a:extLst>
              </p:cNvPr>
              <p:cNvCxnSpPr/>
              <p:nvPr/>
            </p:nvCxnSpPr>
            <p:spPr>
              <a:xfrm>
                <a:off x="2051333" y="3270049"/>
                <a:ext cx="89484" cy="89484"/>
              </a:xfrm>
              <a:prstGeom prst="line">
                <a:avLst/>
              </a:prstGeom>
              <a:noFill/>
              <a:ln w="19050" cap="sq">
                <a:solidFill>
                  <a:schemeClr val="tx1">
                    <a:lumMod val="95000"/>
                    <a:lumOff val="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8CE35220-21FB-D108-5C72-C865E245D58C}"/>
                </a:ext>
              </a:extLst>
            </p:cNvPr>
            <p:cNvGrpSpPr/>
            <p:nvPr/>
          </p:nvGrpSpPr>
          <p:grpSpPr>
            <a:xfrm>
              <a:off x="7334879" y="4582194"/>
              <a:ext cx="1741103" cy="1351412"/>
              <a:chOff x="1854224" y="4150897"/>
              <a:chExt cx="1741103" cy="1351412"/>
            </a:xfrm>
          </p:grpSpPr>
          <p:sp>
            <p:nvSpPr>
              <p:cNvPr id="91" name="Line 16">
                <a:extLst>
                  <a:ext uri="{FF2B5EF4-FFF2-40B4-BE49-F238E27FC236}">
                    <a16:creationId xmlns:a16="http://schemas.microsoft.com/office/drawing/2014/main" id="{FA7DF21A-F242-E59C-C35D-AAD32672DC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6893" y="4150897"/>
                <a:ext cx="0" cy="38252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924B8C7D-5C5D-A2D4-7497-AB330F1F9609}"/>
                  </a:ext>
                </a:extLst>
              </p:cNvPr>
              <p:cNvGrpSpPr/>
              <p:nvPr/>
            </p:nvGrpSpPr>
            <p:grpSpPr>
              <a:xfrm>
                <a:off x="1854224" y="4533416"/>
                <a:ext cx="1741103" cy="968893"/>
                <a:chOff x="2911083" y="4575491"/>
                <a:chExt cx="1741103" cy="968893"/>
              </a:xfrm>
              <a:noFill/>
            </p:grpSpPr>
            <p:sp>
              <p:nvSpPr>
                <p:cNvPr id="94" name="Line 21">
                  <a:extLst>
                    <a:ext uri="{FF2B5EF4-FFF2-40B4-BE49-F238E27FC236}">
                      <a16:creationId xmlns:a16="http://schemas.microsoft.com/office/drawing/2014/main" id="{79BAAA9D-7539-3443-68D5-54D217C55A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11589" y="4953427"/>
                  <a:ext cx="0" cy="387950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round/>
                  <a:headEnd type="none" w="lg" len="lg"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5" name="Text Box 45">
                  <a:extLst>
                    <a:ext uri="{FF2B5EF4-FFF2-40B4-BE49-F238E27FC236}">
                      <a16:creationId xmlns:a16="http://schemas.microsoft.com/office/drawing/2014/main" id="{2648A4B3-DA79-058A-E77B-3D329DA347A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45958" y="5211606"/>
                  <a:ext cx="542120" cy="33277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0563C1"/>
                    </a:buClr>
                    <a:buSzPct val="65000"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[</a:t>
                  </a:r>
                  <a:r>
                    <a:rPr kumimoji="0" lang="en-US" altLang="zh-CN" sz="1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x</a:t>
                  </a:r>
                  <a:r>
                    <a: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]</a:t>
                  </a:r>
                  <a:r>
                    <a:rPr kumimoji="0" lang="zh-CN" altLang="en-US" sz="12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补</a:t>
                  </a:r>
                  <a:endPara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6" name="梯形 95">
                  <a:extLst>
                    <a:ext uri="{FF2B5EF4-FFF2-40B4-BE49-F238E27FC236}">
                      <a16:creationId xmlns:a16="http://schemas.microsoft.com/office/drawing/2014/main" id="{DC2C02FA-D710-D0FD-BFC9-F07F92210EE5}"/>
                    </a:ext>
                  </a:extLst>
                </p:cNvPr>
                <p:cNvSpPr/>
                <p:nvPr/>
              </p:nvSpPr>
              <p:spPr>
                <a:xfrm>
                  <a:off x="3292351" y="4575491"/>
                  <a:ext cx="869011" cy="377936"/>
                </a:xfrm>
                <a:prstGeom prst="trapezoid">
                  <a:avLst>
                    <a:gd name="adj" fmla="val 41881"/>
                  </a:avLst>
                </a:prstGeom>
                <a:solidFill>
                  <a:srgbClr val="FFFF00"/>
                </a:solidFill>
                <a:ln w="19050" cmpd="sng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0563C1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7" name="Line 21">
                  <a:extLst>
                    <a:ext uri="{FF2B5EF4-FFF2-40B4-BE49-F238E27FC236}">
                      <a16:creationId xmlns:a16="http://schemas.microsoft.com/office/drawing/2014/main" id="{2A4C93AF-D66F-0C5C-8408-9815A9685C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41013" y="4953427"/>
                  <a:ext cx="0" cy="387950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round/>
                  <a:headEnd type="none" w="lg" len="lg"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8" name="Text Box 45">
                  <a:extLst>
                    <a:ext uri="{FF2B5EF4-FFF2-40B4-BE49-F238E27FC236}">
                      <a16:creationId xmlns:a16="http://schemas.microsoft.com/office/drawing/2014/main" id="{D909796D-3208-D28F-BF4A-C64C701F0EF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11083" y="5023505"/>
                  <a:ext cx="373063" cy="43656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0563C1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0</a:t>
                  </a: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9" name="Line 21">
                  <a:extLst>
                    <a:ext uri="{FF2B5EF4-FFF2-40B4-BE49-F238E27FC236}">
                      <a16:creationId xmlns:a16="http://schemas.microsoft.com/office/drawing/2014/main" id="{936B871B-FA59-0122-289A-E6E8CE0B2F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82165" y="4953427"/>
                  <a:ext cx="0" cy="143783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round/>
                  <a:headEnd type="none" w="lg" len="lg"/>
                  <a:tailEnd type="oval"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0" name="Line 21">
                  <a:extLst>
                    <a:ext uri="{FF2B5EF4-FFF2-40B4-BE49-F238E27FC236}">
                      <a16:creationId xmlns:a16="http://schemas.microsoft.com/office/drawing/2014/main" id="{DA205776-9282-999A-0F6B-7ACD3385E3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70437" y="4963490"/>
                  <a:ext cx="0" cy="127370"/>
                </a:xfrm>
                <a:prstGeom prst="line">
                  <a:avLst/>
                </a:prstGeom>
                <a:grpFill/>
                <a:ln w="19050" cap="sq">
                  <a:solidFill>
                    <a:schemeClr val="tx1"/>
                  </a:solidFill>
                  <a:miter lim="800000"/>
                  <a:headEnd type="none" w="lg" len="lg"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1" name="Line 21">
                  <a:extLst>
                    <a:ext uri="{FF2B5EF4-FFF2-40B4-BE49-F238E27FC236}">
                      <a16:creationId xmlns:a16="http://schemas.microsoft.com/office/drawing/2014/main" id="{FF9C9CC3-EDD7-71BD-BDBB-246C8E34FA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632634" y="4658794"/>
                  <a:ext cx="0" cy="875607"/>
                </a:xfrm>
                <a:prstGeom prst="line">
                  <a:avLst/>
                </a:prstGeom>
                <a:grpFill/>
                <a:ln w="19050" cap="sq">
                  <a:solidFill>
                    <a:schemeClr val="tx1"/>
                  </a:solidFill>
                  <a:miter lim="800000"/>
                  <a:headEnd type="none" w="lg" len="lg"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" name="Text Box 45">
                  <a:extLst>
                    <a:ext uri="{FF2B5EF4-FFF2-40B4-BE49-F238E27FC236}">
                      <a16:creationId xmlns:a16="http://schemas.microsoft.com/office/drawing/2014/main" id="{3A74E1FB-BF41-2A08-17BD-74A7D6B2DBE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12867" y="5211606"/>
                  <a:ext cx="839319" cy="33277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marL="342900" indent="-342900" algn="ctr">
                    <a:lnSpc>
                      <a:spcPct val="80000"/>
                    </a:lnSpc>
                    <a:spcBef>
                      <a:spcPct val="20000"/>
                    </a:spcBef>
                    <a:buClr>
                      <a:srgbClr val="0563C1"/>
                    </a:buClr>
                    <a:buSzPct val="65000"/>
                    <a:defRPr/>
                  </a:pPr>
                  <a:r>
                    <a: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[[</a:t>
                  </a:r>
                  <a:r>
                    <a:rPr kumimoji="0" lang="en-US" altLang="zh-CN" sz="1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x</a:t>
                  </a:r>
                  <a:r>
                    <a: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]</a:t>
                  </a:r>
                  <a:r>
                    <a:rPr kumimoji="0" lang="zh-CN" altLang="en-US" sz="12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补</a:t>
                  </a:r>
                  <a:r>
                    <a: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]</a:t>
                  </a:r>
                  <a:r>
                    <a:rPr kumimoji="0" lang="zh-CN" altLang="en-US" sz="12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反</a:t>
                  </a:r>
                  <a:endPara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3" name="Text Box 45">
                  <a:extLst>
                    <a:ext uri="{FF2B5EF4-FFF2-40B4-BE49-F238E27FC236}">
                      <a16:creationId xmlns:a16="http://schemas.microsoft.com/office/drawing/2014/main" id="{F617A7EF-BD08-645C-044A-98CCD519E6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99299" y="4817128"/>
                  <a:ext cx="205369" cy="199506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0563C1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en-US" altLang="zh-CN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0</a:t>
                  </a:r>
                  <a:endPara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4" name="Text Box 45">
                  <a:extLst>
                    <a:ext uri="{FF2B5EF4-FFF2-40B4-BE49-F238E27FC236}">
                      <a16:creationId xmlns:a16="http://schemas.microsoft.com/office/drawing/2014/main" id="{374F9C44-5288-A421-D71C-94091EF0682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66660" y="4821228"/>
                  <a:ext cx="205369" cy="199506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0563C1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en-US" altLang="zh-CN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3</a:t>
                  </a:r>
                  <a:endPara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5" name="Text Box 45">
                  <a:extLst>
                    <a:ext uri="{FF2B5EF4-FFF2-40B4-BE49-F238E27FC236}">
                      <a16:creationId xmlns:a16="http://schemas.microsoft.com/office/drawing/2014/main" id="{73AA2A1D-66F1-A20B-9AAE-3DE6BD5E53A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15325" y="4828829"/>
                  <a:ext cx="205369" cy="199506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0563C1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en-US" altLang="zh-CN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1</a:t>
                  </a:r>
                  <a:endPara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6" name="Text Box 45">
                  <a:extLst>
                    <a:ext uri="{FF2B5EF4-FFF2-40B4-BE49-F238E27FC236}">
                      <a16:creationId xmlns:a16="http://schemas.microsoft.com/office/drawing/2014/main" id="{37444733-F2FA-EE43-3554-D6E061EDBA2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37236" y="4830501"/>
                  <a:ext cx="205369" cy="199506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0563C1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en-US" altLang="zh-CN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2</a:t>
                  </a:r>
                  <a:endPara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FA6FD80E-8672-52A9-E805-AA67597AEE82}"/>
                  </a:ext>
                </a:extLst>
              </p:cNvPr>
              <p:cNvSpPr/>
              <p:nvPr/>
            </p:nvSpPr>
            <p:spPr>
              <a:xfrm>
                <a:off x="2395011" y="4576686"/>
                <a:ext cx="551753" cy="240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MUX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9BB79B0E-47E4-B31D-3587-2412546814A3}"/>
                </a:ext>
              </a:extLst>
            </p:cNvPr>
            <p:cNvGrpSpPr/>
            <p:nvPr/>
          </p:nvGrpSpPr>
          <p:grpSpPr>
            <a:xfrm>
              <a:off x="8312265" y="3990664"/>
              <a:ext cx="1134477" cy="369332"/>
              <a:chOff x="2831610" y="3559367"/>
              <a:chExt cx="1134477" cy="369332"/>
            </a:xfrm>
          </p:grpSpPr>
          <p:cxnSp>
            <p:nvCxnSpPr>
              <p:cNvPr id="108" name="直接连接符 233">
                <a:extLst>
                  <a:ext uri="{FF2B5EF4-FFF2-40B4-BE49-F238E27FC236}">
                    <a16:creationId xmlns:a16="http://schemas.microsoft.com/office/drawing/2014/main" id="{2E857BA5-ED79-344F-9F58-50370EC0202A}"/>
                  </a:ext>
                </a:extLst>
              </p:cNvPr>
              <p:cNvCxnSpPr/>
              <p:nvPr/>
            </p:nvCxnSpPr>
            <p:spPr>
              <a:xfrm>
                <a:off x="2831610" y="3776748"/>
                <a:ext cx="466519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headEnd type="triangl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F800C440-2C43-1675-7457-8D017D704531}"/>
                  </a:ext>
                </a:extLst>
              </p:cNvPr>
              <p:cNvGrpSpPr/>
              <p:nvPr/>
            </p:nvGrpSpPr>
            <p:grpSpPr>
              <a:xfrm>
                <a:off x="3262048" y="3559367"/>
                <a:ext cx="704039" cy="369332"/>
                <a:chOff x="2934442" y="3417033"/>
                <a:chExt cx="704039" cy="369332"/>
              </a:xfrm>
            </p:grpSpPr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6C9D2718-286F-6A20-A88F-942FF5015A0E}"/>
                    </a:ext>
                  </a:extLst>
                </p:cNvPr>
                <p:cNvSpPr/>
                <p:nvPr/>
              </p:nvSpPr>
              <p:spPr>
                <a:xfrm>
                  <a:off x="2934442" y="3417033"/>
                  <a:ext cx="70403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altLang="zh-CN" sz="18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zh-CN" b="1" i="1" baseline="-250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0</a:t>
                  </a:r>
                  <a:r>
                    <a:rPr kumimoji="0" lang="en-US" altLang="zh-CN" sz="18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y</a:t>
                  </a:r>
                  <a:r>
                    <a:rPr lang="en-US" altLang="zh-CN" b="1" i="1" baseline="-250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-</a:t>
                  </a:r>
                  <a:r>
                    <a:rPr kumimoji="0" lang="en-US" altLang="zh-CN" sz="18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1</a:t>
                  </a:r>
                  <a:endParaRPr kumimoji="0" lang="zh-CN" altLang="en-US" sz="1800" b="1" i="1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111" name="直接连接符 236">
                  <a:extLst>
                    <a:ext uri="{FF2B5EF4-FFF2-40B4-BE49-F238E27FC236}">
                      <a16:creationId xmlns:a16="http://schemas.microsoft.com/office/drawing/2014/main" id="{FCD6DC79-D4A6-A12B-756C-D8EE082F2034}"/>
                    </a:ext>
                  </a:extLst>
                </p:cNvPr>
                <p:cNvCxnSpPr/>
                <p:nvPr/>
              </p:nvCxnSpPr>
              <p:spPr>
                <a:xfrm>
                  <a:off x="3344769" y="3522320"/>
                  <a:ext cx="139720" cy="0"/>
                </a:xfrm>
                <a:prstGeom prst="line">
                  <a:avLst/>
                </a:prstGeom>
                <a:noFill/>
                <a:ln w="19050" cap="sq">
                  <a:solidFill>
                    <a:schemeClr val="tx1">
                      <a:lumMod val="95000"/>
                      <a:lumOff val="5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B38565A1-8026-60C6-FDB2-B74EE3395E6B}"/>
                </a:ext>
              </a:extLst>
            </p:cNvPr>
            <p:cNvGrpSpPr/>
            <p:nvPr/>
          </p:nvGrpSpPr>
          <p:grpSpPr>
            <a:xfrm>
              <a:off x="6622952" y="3944699"/>
              <a:ext cx="1892300" cy="635906"/>
              <a:chOff x="1142297" y="3513402"/>
              <a:chExt cx="1892300" cy="635906"/>
            </a:xfrm>
          </p:grpSpPr>
          <p:sp>
            <p:nvSpPr>
              <p:cNvPr id="113" name="任意多边形 238">
                <a:extLst>
                  <a:ext uri="{FF2B5EF4-FFF2-40B4-BE49-F238E27FC236}">
                    <a16:creationId xmlns:a16="http://schemas.microsoft.com/office/drawing/2014/main" id="{6D62B218-12D6-C621-5964-7BA04F9D6706}"/>
                  </a:ext>
                </a:extLst>
              </p:cNvPr>
              <p:cNvSpPr/>
              <p:nvPr/>
            </p:nvSpPr>
            <p:spPr>
              <a:xfrm>
                <a:off x="1142297" y="3513402"/>
                <a:ext cx="1892300" cy="635906"/>
              </a:xfrm>
              <a:custGeom>
                <a:avLst/>
                <a:gdLst>
                  <a:gd name="connsiteX0" fmla="*/ 0 w 1892300"/>
                  <a:gd name="connsiteY0" fmla="*/ 800100 h 800100"/>
                  <a:gd name="connsiteX1" fmla="*/ 387350 w 1892300"/>
                  <a:gd name="connsiteY1" fmla="*/ 0 h 800100"/>
                  <a:gd name="connsiteX2" fmla="*/ 1520825 w 1892300"/>
                  <a:gd name="connsiteY2" fmla="*/ 0 h 800100"/>
                  <a:gd name="connsiteX3" fmla="*/ 1892300 w 1892300"/>
                  <a:gd name="connsiteY3" fmla="*/ 800100 h 800100"/>
                  <a:gd name="connsiteX4" fmla="*/ 1035050 w 1892300"/>
                  <a:gd name="connsiteY4" fmla="*/ 800100 h 800100"/>
                  <a:gd name="connsiteX5" fmla="*/ 933450 w 1892300"/>
                  <a:gd name="connsiteY5" fmla="*/ 600075 h 800100"/>
                  <a:gd name="connsiteX6" fmla="*/ 828675 w 1892300"/>
                  <a:gd name="connsiteY6" fmla="*/ 800100 h 800100"/>
                  <a:gd name="connsiteX7" fmla="*/ 0 w 1892300"/>
                  <a:gd name="connsiteY7" fmla="*/ 800100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2300" h="800100">
                    <a:moveTo>
                      <a:pt x="0" y="800100"/>
                    </a:moveTo>
                    <a:lnTo>
                      <a:pt x="387350" y="0"/>
                    </a:lnTo>
                    <a:lnTo>
                      <a:pt x="1520825" y="0"/>
                    </a:lnTo>
                    <a:lnTo>
                      <a:pt x="1892300" y="800100"/>
                    </a:lnTo>
                    <a:lnTo>
                      <a:pt x="1035050" y="800100"/>
                    </a:lnTo>
                    <a:lnTo>
                      <a:pt x="933450" y="600075"/>
                    </a:lnTo>
                    <a:lnTo>
                      <a:pt x="828675" y="800100"/>
                    </a:lnTo>
                    <a:lnTo>
                      <a:pt x="0" y="800100"/>
                    </a:lnTo>
                    <a:close/>
                  </a:path>
                </a:pathLst>
              </a:custGeom>
              <a:solidFill>
                <a:srgbClr val="FF6600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A47EF969-4A3A-6CA6-AAB4-44209A4F6A79}"/>
                  </a:ext>
                </a:extLst>
              </p:cNvPr>
              <p:cNvSpPr/>
              <p:nvPr/>
            </p:nvSpPr>
            <p:spPr>
              <a:xfrm>
                <a:off x="1701757" y="3607471"/>
                <a:ext cx="80502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加法器</a:t>
                </a:r>
                <a:endParaRPr kumimoji="0" lang="zh-CN" altLang="en-US" sz="1600" b="1" i="0" u="none" strike="noStrike" kern="1200" cap="none" spc="0" normalizeH="0" baseline="-2500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A8EE3723-FD15-350E-682C-8F70E0D647FD}"/>
                  </a:ext>
                </a:extLst>
              </p:cNvPr>
              <p:cNvSpPr/>
              <p:nvPr/>
            </p:nvSpPr>
            <p:spPr>
              <a:xfrm>
                <a:off x="2454198" y="3628631"/>
                <a:ext cx="46679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</a:t>
                </a:r>
                <a:r>
                  <a:rPr kumimoji="0" lang="en-US" altLang="zh-CN" sz="1400" b="1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</a:t>
                </a:r>
                <a:endParaRPr kumimoji="0" lang="zh-CN" altLang="en-US" sz="14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C7677F63-7225-2A11-589F-FBA7165A4717}"/>
                </a:ext>
              </a:extLst>
            </p:cNvPr>
            <p:cNvGrpSpPr/>
            <p:nvPr/>
          </p:nvGrpSpPr>
          <p:grpSpPr>
            <a:xfrm>
              <a:off x="10148643" y="3201440"/>
              <a:ext cx="1088890" cy="496298"/>
              <a:chOff x="4667988" y="2770143"/>
              <a:chExt cx="1088890" cy="496298"/>
            </a:xfrm>
          </p:grpSpPr>
          <p:cxnSp>
            <p:nvCxnSpPr>
              <p:cNvPr id="117" name="直接连接符 242">
                <a:extLst>
                  <a:ext uri="{FF2B5EF4-FFF2-40B4-BE49-F238E27FC236}">
                    <a16:creationId xmlns:a16="http://schemas.microsoft.com/office/drawing/2014/main" id="{210CEFA1-DB5D-4D07-C55D-7C7278F0D2EC}"/>
                  </a:ext>
                </a:extLst>
              </p:cNvPr>
              <p:cNvCxnSpPr/>
              <p:nvPr/>
            </p:nvCxnSpPr>
            <p:spPr>
              <a:xfrm>
                <a:off x="4667988" y="2829431"/>
                <a:ext cx="1088890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headEnd type="triangl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5150D0E4-28D3-F46D-8E23-4283079627FE}"/>
                  </a:ext>
                </a:extLst>
              </p:cNvPr>
              <p:cNvSpPr/>
              <p:nvPr/>
            </p:nvSpPr>
            <p:spPr>
              <a:xfrm>
                <a:off x="5191356" y="2770143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n+</a:t>
                </a: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endParaRPr kumimoji="0" lang="zh-CN" altLang="en-US" sz="1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119" name="直接连接符 244">
                <a:extLst>
                  <a:ext uri="{FF2B5EF4-FFF2-40B4-BE49-F238E27FC236}">
                    <a16:creationId xmlns:a16="http://schemas.microsoft.com/office/drawing/2014/main" id="{FCEAA98B-5B90-E588-BB4C-39341F1CB4E2}"/>
                  </a:ext>
                </a:extLst>
              </p:cNvPr>
              <p:cNvCxnSpPr/>
              <p:nvPr/>
            </p:nvCxnSpPr>
            <p:spPr>
              <a:xfrm>
                <a:off x="5173572" y="2784689"/>
                <a:ext cx="89484" cy="89484"/>
              </a:xfrm>
              <a:prstGeom prst="line">
                <a:avLst/>
              </a:prstGeom>
              <a:noFill/>
              <a:ln w="19050" cap="sq">
                <a:solidFill>
                  <a:schemeClr val="tx1">
                    <a:lumMod val="95000"/>
                    <a:lumOff val="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20" name="Text Box 45">
                <a:extLst>
                  <a:ext uri="{FF2B5EF4-FFF2-40B4-BE49-F238E27FC236}">
                    <a16:creationId xmlns:a16="http://schemas.microsoft.com/office/drawing/2014/main" id="{4A75A89E-7A4D-0A39-5D5E-B1368781B1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67988" y="2933663"/>
                <a:ext cx="542120" cy="3327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[</a:t>
                </a:r>
                <a:r>
                  <a:rPr kumimoji="0" lang="en-US" altLang="zh-CN" sz="1800" b="1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]</a:t>
                </a:r>
                <a:r>
                  <a:rPr kumimoji="0" lang="zh-CN" altLang="en-US" sz="12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补</a:t>
                </a:r>
                <a:endPara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BAA1712A-1171-F0B1-E92A-58E6D222C7B2}"/>
                </a:ext>
              </a:extLst>
            </p:cNvPr>
            <p:cNvGrpSpPr/>
            <p:nvPr/>
          </p:nvGrpSpPr>
          <p:grpSpPr>
            <a:xfrm>
              <a:off x="8515252" y="1730743"/>
              <a:ext cx="2734043" cy="3482342"/>
              <a:chOff x="3034597" y="1299446"/>
              <a:chExt cx="2734043" cy="3482342"/>
            </a:xfrm>
          </p:grpSpPr>
          <p:cxnSp>
            <p:nvCxnSpPr>
              <p:cNvPr id="122" name="直接连接符 247">
                <a:extLst>
                  <a:ext uri="{FF2B5EF4-FFF2-40B4-BE49-F238E27FC236}">
                    <a16:creationId xmlns:a16="http://schemas.microsoft.com/office/drawing/2014/main" id="{345EE3DE-2F2F-2D55-903B-772C3E01E2A3}"/>
                  </a:ext>
                </a:extLst>
              </p:cNvPr>
              <p:cNvCxnSpPr/>
              <p:nvPr/>
            </p:nvCxnSpPr>
            <p:spPr>
              <a:xfrm>
                <a:off x="5155300" y="1299446"/>
                <a:ext cx="89484" cy="89484"/>
              </a:xfrm>
              <a:prstGeom prst="line">
                <a:avLst/>
              </a:prstGeom>
              <a:noFill/>
              <a:ln w="19050" cap="sq">
                <a:solidFill>
                  <a:schemeClr val="tx1">
                    <a:lumMod val="95000"/>
                    <a:lumOff val="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23" name="组合 122">
                <a:extLst>
                  <a:ext uri="{FF2B5EF4-FFF2-40B4-BE49-F238E27FC236}">
                    <a16:creationId xmlns:a16="http://schemas.microsoft.com/office/drawing/2014/main" id="{5A59FDDE-8690-2A4F-BE05-066CFC51CDC7}"/>
                  </a:ext>
                </a:extLst>
              </p:cNvPr>
              <p:cNvGrpSpPr/>
              <p:nvPr/>
            </p:nvGrpSpPr>
            <p:grpSpPr>
              <a:xfrm>
                <a:off x="3034597" y="1305796"/>
                <a:ext cx="2734043" cy="3475992"/>
                <a:chOff x="3034597" y="1305796"/>
                <a:chExt cx="2734043" cy="3475992"/>
              </a:xfrm>
            </p:grpSpPr>
            <p:grpSp>
              <p:nvGrpSpPr>
                <p:cNvPr id="124" name="组合 123">
                  <a:extLst>
                    <a:ext uri="{FF2B5EF4-FFF2-40B4-BE49-F238E27FC236}">
                      <a16:creationId xmlns:a16="http://schemas.microsoft.com/office/drawing/2014/main" id="{551E89DD-5EA2-E7E1-43EA-2A063E87AE03}"/>
                    </a:ext>
                  </a:extLst>
                </p:cNvPr>
                <p:cNvGrpSpPr/>
                <p:nvPr/>
              </p:nvGrpSpPr>
              <p:grpSpPr>
                <a:xfrm>
                  <a:off x="3034597" y="1344653"/>
                  <a:ext cx="2734043" cy="3437135"/>
                  <a:chOff x="3034597" y="1344653"/>
                  <a:chExt cx="2734043" cy="3437135"/>
                </a:xfrm>
              </p:grpSpPr>
              <p:cxnSp>
                <p:nvCxnSpPr>
                  <p:cNvPr id="127" name="直接连接符 252">
                    <a:extLst>
                      <a:ext uri="{FF2B5EF4-FFF2-40B4-BE49-F238E27FC236}">
                        <a16:creationId xmlns:a16="http://schemas.microsoft.com/office/drawing/2014/main" id="{E6609777-E590-0EE1-CB1D-DF7336209D3B}"/>
                      </a:ext>
                    </a:extLst>
                  </p:cNvPr>
                  <p:cNvCxnSpPr/>
                  <p:nvPr/>
                </p:nvCxnSpPr>
                <p:spPr>
                  <a:xfrm>
                    <a:off x="4556984" y="1344653"/>
                    <a:ext cx="1199894" cy="0"/>
                  </a:xfrm>
                  <a:prstGeom prst="line">
                    <a:avLst/>
                  </a:prstGeom>
                  <a:noFill/>
                  <a:ln w="19050" cap="sq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直接连接符 253">
                    <a:extLst>
                      <a:ext uri="{FF2B5EF4-FFF2-40B4-BE49-F238E27FC236}">
                        <a16:creationId xmlns:a16="http://schemas.microsoft.com/office/drawing/2014/main" id="{41AF2DB7-606A-2777-63C0-4B2C179C3378}"/>
                      </a:ext>
                    </a:extLst>
                  </p:cNvPr>
                  <p:cNvCxnSpPr/>
                  <p:nvPr/>
                </p:nvCxnSpPr>
                <p:spPr>
                  <a:xfrm>
                    <a:off x="5768640" y="1344653"/>
                    <a:ext cx="0" cy="3379747"/>
                  </a:xfrm>
                  <a:prstGeom prst="line">
                    <a:avLst/>
                  </a:prstGeom>
                  <a:noFill/>
                  <a:ln w="19050" cap="sq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直接连接符 254">
                    <a:extLst>
                      <a:ext uri="{FF2B5EF4-FFF2-40B4-BE49-F238E27FC236}">
                        <a16:creationId xmlns:a16="http://schemas.microsoft.com/office/drawing/2014/main" id="{1B642695-19BF-41C0-8DF3-5D9BF0227C44}"/>
                      </a:ext>
                    </a:extLst>
                  </p:cNvPr>
                  <p:cNvCxnSpPr/>
                  <p:nvPr/>
                </p:nvCxnSpPr>
                <p:spPr>
                  <a:xfrm>
                    <a:off x="3034597" y="4722384"/>
                    <a:ext cx="2728028" cy="0"/>
                  </a:xfrm>
                  <a:prstGeom prst="line">
                    <a:avLst/>
                  </a:prstGeom>
                  <a:noFill/>
                  <a:ln w="19050" cap="sq">
                    <a:solidFill>
                      <a:schemeClr val="tx1"/>
                    </a:solidFill>
                    <a:headEnd type="triangle" w="lg" len="lg"/>
                    <a:tailEnd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0" name="矩形 129">
                    <a:extLst>
                      <a:ext uri="{FF2B5EF4-FFF2-40B4-BE49-F238E27FC236}">
                        <a16:creationId xmlns:a16="http://schemas.microsoft.com/office/drawing/2014/main" id="{636D2C78-F672-BC00-3AFF-A648B23EAD70}"/>
                      </a:ext>
                    </a:extLst>
                  </p:cNvPr>
                  <p:cNvSpPr/>
                  <p:nvPr/>
                </p:nvSpPr>
                <p:spPr>
                  <a:xfrm>
                    <a:off x="3086885" y="4358713"/>
                    <a:ext cx="70403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 </a:t>
                    </a:r>
                    <a:r>
                      <a:rPr kumimoji="0" lang="en-US" altLang="zh-CN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y</a:t>
                    </a:r>
                    <a:r>
                      <a:rPr lang="en-US" altLang="zh-CN" b="1" i="1" baseline="-250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0</a:t>
                    </a:r>
                    <a:r>
                      <a:rPr kumimoji="0" lang="en-US" altLang="zh-CN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 y</a:t>
                    </a:r>
                    <a:r>
                      <a:rPr lang="en-US" altLang="zh-CN" b="1" i="1" baseline="-250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-</a:t>
                    </a:r>
                    <a:r>
                      <a:rPr kumimoji="0" lang="en-US" altLang="zh-CN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1</a:t>
                    </a:r>
                    <a:endParaRPr kumimoji="0" lang="zh-CN" altLang="en-US" sz="18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31" name="矩形 130">
                    <a:extLst>
                      <a:ext uri="{FF2B5EF4-FFF2-40B4-BE49-F238E27FC236}">
                        <a16:creationId xmlns:a16="http://schemas.microsoft.com/office/drawing/2014/main" id="{26C4C529-C748-F3F7-562A-5BE043E1FC30}"/>
                      </a:ext>
                    </a:extLst>
                  </p:cNvPr>
                  <p:cNvSpPr/>
                  <p:nvPr/>
                </p:nvSpPr>
                <p:spPr>
                  <a:xfrm>
                    <a:off x="4269308" y="4474011"/>
                    <a:ext cx="319318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 2</a:t>
                    </a:r>
                    <a:endParaRPr kumimoji="0" lang="zh-CN" altLang="en-US" sz="14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cxnSp>
                <p:nvCxnSpPr>
                  <p:cNvPr id="132" name="直接连接符 257">
                    <a:extLst>
                      <a:ext uri="{FF2B5EF4-FFF2-40B4-BE49-F238E27FC236}">
                        <a16:creationId xmlns:a16="http://schemas.microsoft.com/office/drawing/2014/main" id="{4D77E6D8-272C-E772-B979-62803668CF11}"/>
                      </a:ext>
                    </a:extLst>
                  </p:cNvPr>
                  <p:cNvCxnSpPr/>
                  <p:nvPr/>
                </p:nvCxnSpPr>
                <p:spPr>
                  <a:xfrm>
                    <a:off x="4337636" y="4687353"/>
                    <a:ext cx="89484" cy="89484"/>
                  </a:xfrm>
                  <a:prstGeom prst="line">
                    <a:avLst/>
                  </a:prstGeom>
                  <a:noFill/>
                  <a:ln w="19050" cap="sq">
                    <a:solidFill>
                      <a:schemeClr val="tx1">
                        <a:lumMod val="95000"/>
                        <a:lumOff val="5000"/>
                      </a:schemeClr>
                    </a:solidFill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cxnSp>
              <p:nvCxnSpPr>
                <p:cNvPr id="125" name="直接连接符 250">
                  <a:extLst>
                    <a:ext uri="{FF2B5EF4-FFF2-40B4-BE49-F238E27FC236}">
                      <a16:creationId xmlns:a16="http://schemas.microsoft.com/office/drawing/2014/main" id="{7E1A2A5B-C89B-D419-ED92-AC4E9005D709}"/>
                    </a:ext>
                  </a:extLst>
                </p:cNvPr>
                <p:cNvCxnSpPr/>
                <p:nvPr/>
              </p:nvCxnSpPr>
              <p:spPr>
                <a:xfrm flipV="1">
                  <a:off x="4556984" y="1344653"/>
                  <a:ext cx="0" cy="315784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矩形 125">
                  <a:extLst>
                    <a:ext uri="{FF2B5EF4-FFF2-40B4-BE49-F238E27FC236}">
                      <a16:creationId xmlns:a16="http://schemas.microsoft.com/office/drawing/2014/main" id="{3B210910-C6C3-34A6-CE1C-4B9FF80D8B24}"/>
                    </a:ext>
                  </a:extLst>
                </p:cNvPr>
                <p:cNvSpPr/>
                <p:nvPr/>
              </p:nvSpPr>
              <p:spPr>
                <a:xfrm>
                  <a:off x="4941201" y="1305796"/>
                  <a:ext cx="53091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altLang="zh-CN" sz="1400" b="0" i="1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n+2</a:t>
                  </a:r>
                  <a:endParaRPr kumimoji="0" lang="zh-CN" altLang="en-US" sz="1400" b="0" i="1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135" name="文本框 134">
            <a:extLst>
              <a:ext uri="{FF2B5EF4-FFF2-40B4-BE49-F238E27FC236}">
                <a16:creationId xmlns:a16="http://schemas.microsoft.com/office/drawing/2014/main" id="{AFB63F79-4EA3-AB2D-3827-5235DBC395F5}"/>
              </a:ext>
            </a:extLst>
          </p:cNvPr>
          <p:cNvSpPr txBox="1"/>
          <p:nvPr/>
        </p:nvSpPr>
        <p:spPr>
          <a:xfrm>
            <a:off x="891289" y="3278589"/>
            <a:ext cx="6102350" cy="39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算术右移：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rPr>
              <a:t>{∑,Y}= {∑+(Y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rPr>
              <a:t>n+1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rPr>
              <a:t>-Y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rPr>
              <a:t>)[X]</a:t>
            </a:r>
            <a:r>
              <a:rPr kumimoji="0" lang="zh-CN" alt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rPr>
              <a:t>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rPr>
              <a:t>,Y}/2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B88F4D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097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971483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语言中整数的乘法运算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AE9225F-43BF-6F71-A6B0-AC3C58E6F464}"/>
              </a:ext>
            </a:extLst>
          </p:cNvPr>
          <p:cNvSpPr txBox="1"/>
          <p:nvPr/>
        </p:nvSpPr>
        <p:spPr>
          <a:xfrm>
            <a:off x="830301" y="2124653"/>
            <a:ext cx="9908185" cy="4192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两个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位整数的乘积只取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位乘积中的低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lang="en-US" altLang="zh-CN" sz="20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lang="en-US" altLang="zh-CN" sz="20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无溢出判断，如何判断乘积是正确的？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有符号：乘积的高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位，全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或全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无符号：乘积的高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F220529-B398-20CF-EF3F-4DB68F530014}"/>
              </a:ext>
            </a:extLst>
          </p:cNvPr>
          <p:cNvSpPr txBox="1"/>
          <p:nvPr/>
        </p:nvSpPr>
        <p:spPr>
          <a:xfrm>
            <a:off x="830301" y="2817651"/>
            <a:ext cx="6102350" cy="187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lvl="1" indent="0">
              <a:lnSpc>
                <a:spcPct val="130000"/>
              </a:lnSpc>
              <a:buNone/>
            </a:pPr>
            <a:r>
              <a:rPr lang="en-US" altLang="zh-CN" sz="1800" b="1" dirty="0">
                <a:solidFill>
                  <a:srgbClr val="0000A0"/>
                </a:solidFill>
                <a:latin typeface="Courier New"/>
                <a:ea typeface="宋体"/>
                <a:cs typeface="Times New Roman"/>
              </a:rPr>
              <a:t>int </a:t>
            </a:r>
            <a:r>
              <a:rPr lang="en-US" altLang="zh-CN" sz="1800" b="1" dirty="0" err="1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mul</a:t>
            </a:r>
            <a:r>
              <a:rPr lang="en-US" altLang="zh-CN" sz="1800" b="1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sz="1800" b="1" dirty="0">
                <a:solidFill>
                  <a:srgbClr val="0000A0"/>
                </a:solidFill>
                <a:latin typeface="Courier New"/>
                <a:ea typeface="宋体"/>
                <a:cs typeface="Times New Roman"/>
              </a:rPr>
              <a:t>int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x</a:t>
            </a:r>
            <a:r>
              <a:rPr lang="en-US" altLang="zh-CN" sz="1800" b="1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, </a:t>
            </a:r>
            <a:r>
              <a:rPr lang="en-US" altLang="zh-CN" sz="1800" b="1" dirty="0">
                <a:solidFill>
                  <a:srgbClr val="0000A0"/>
                </a:solidFill>
                <a:latin typeface="Courier New"/>
                <a:ea typeface="宋体"/>
                <a:cs typeface="Times New Roman"/>
              </a:rPr>
              <a:t>int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y</a:t>
            </a:r>
            <a:r>
              <a:rPr lang="en-US" altLang="zh-CN" sz="1800" b="1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)</a:t>
            </a:r>
            <a:endParaRPr lang="zh-CN" altLang="zh-CN" sz="2800" b="1" kern="100" dirty="0">
              <a:latin typeface="Calibri"/>
              <a:ea typeface="宋体"/>
              <a:cs typeface="Times New Roman"/>
            </a:endParaRPr>
          </a:p>
          <a:p>
            <a:pPr marL="469900" lvl="1" indent="0">
              <a:lnSpc>
                <a:spcPct val="130000"/>
              </a:lnSpc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{</a:t>
            </a:r>
            <a:endParaRPr lang="zh-CN" altLang="zh-CN" sz="2800" b="1" kern="100" dirty="0">
              <a:latin typeface="Calibri"/>
              <a:ea typeface="宋体"/>
              <a:cs typeface="Times New Roman"/>
            </a:endParaRPr>
          </a:p>
          <a:p>
            <a:pPr marL="469900" lvl="1" indent="0">
              <a:lnSpc>
                <a:spcPct val="130000"/>
              </a:lnSpc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sz="1800" b="1" dirty="0">
                <a:solidFill>
                  <a:srgbClr val="0000A0"/>
                </a:solidFill>
                <a:latin typeface="Courier New"/>
                <a:ea typeface="宋体"/>
                <a:cs typeface="Times New Roman"/>
              </a:rPr>
              <a:t>int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z</a:t>
            </a:r>
            <a:r>
              <a:rPr lang="en-US" altLang="zh-CN" sz="1800" b="1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x</a:t>
            </a:r>
            <a:r>
              <a:rPr lang="en-US" altLang="zh-CN" sz="1800" b="1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*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y</a:t>
            </a:r>
            <a:r>
              <a:rPr lang="en-US" altLang="zh-CN" sz="1800" b="1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;</a:t>
            </a:r>
            <a:endParaRPr lang="zh-CN" altLang="zh-CN" sz="2800" b="1" kern="100" dirty="0">
              <a:latin typeface="Calibri"/>
              <a:ea typeface="宋体"/>
              <a:cs typeface="Times New Roman"/>
            </a:endParaRPr>
          </a:p>
          <a:p>
            <a:pPr marL="469900" lvl="1" indent="0">
              <a:lnSpc>
                <a:spcPct val="130000"/>
              </a:lnSpc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sz="1800" b="1" dirty="0">
                <a:solidFill>
                  <a:srgbClr val="0000A0"/>
                </a:solidFill>
                <a:latin typeface="Courier New"/>
                <a:ea typeface="宋体"/>
                <a:cs typeface="Times New Roman"/>
              </a:rPr>
              <a:t>return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z</a:t>
            </a:r>
            <a:r>
              <a:rPr lang="en-US" altLang="zh-CN" sz="1800" b="1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;</a:t>
            </a:r>
            <a:endParaRPr lang="zh-CN" altLang="zh-CN" sz="2800" b="1" kern="100" dirty="0">
              <a:latin typeface="Calibri"/>
              <a:ea typeface="宋体"/>
              <a:cs typeface="Times New Roman"/>
            </a:endParaRPr>
          </a:p>
          <a:p>
            <a:pPr marL="469900" lvl="1" indent="0">
              <a:lnSpc>
                <a:spcPct val="130000"/>
              </a:lnSpc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}</a:t>
            </a:r>
            <a:endParaRPr lang="zh-CN" altLang="zh-CN" sz="2800" b="1" kern="100" dirty="0">
              <a:latin typeface="Calibri"/>
              <a:ea typeface="宋体"/>
              <a:cs typeface="Times New Roman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2E51112E-3C64-48A3-0B00-EE6E23DE5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6944" y="3538044"/>
            <a:ext cx="5617964" cy="1061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x*y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被转换为乘法指令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B88F4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运算电路得到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64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位乘积，只取低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位赋给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z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rgbClr val="B88F4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111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99541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整数的乘法运算溢出判断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AE9225F-43BF-6F71-A6B0-AC3C58E6F464}"/>
              </a:ext>
            </a:extLst>
          </p:cNvPr>
          <p:cNvSpPr txBox="1"/>
          <p:nvPr/>
        </p:nvSpPr>
        <p:spPr>
          <a:xfrm>
            <a:off x="830301" y="2124653"/>
            <a:ext cx="9908185" cy="234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定义无符号乘法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p</a:t>
            </a:r>
            <a:r>
              <a:rPr kumimoji="0" lang="en-US" altLang="zh-CN" sz="2000" b="1" i="0" u="none" strike="noStrike" kern="1200" cap="none" spc="0" normalizeH="0" baseline="-25000" noProof="0" dirty="0" err="1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u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=x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u</a:t>
            </a:r>
            <a:r>
              <a:rPr kumimoji="0" lang="pt-BR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y</a:t>
            </a:r>
            <a:r>
              <a:rPr kumimoji="0" lang="en-US" altLang="zh-CN" sz="2000" b="1" i="0" u="none" strike="noStrike" kern="1200" cap="none" spc="0" normalizeH="0" baseline="-25000" noProof="0" dirty="0" err="1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u</a:t>
            </a: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有符号乘法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p</a:t>
            </a:r>
            <a:r>
              <a:rPr kumimoji="0" lang="en-US" altLang="zh-CN" sz="2000" b="1" i="0" u="none" strike="noStrike" kern="1200" cap="none" spc="0" normalizeH="0" baseline="-25000" noProof="0" dirty="0" err="1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s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 err="1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s</a:t>
            </a:r>
            <a:r>
              <a:rPr kumimoji="0" lang="pt-BR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y</a:t>
            </a:r>
            <a:r>
              <a:rPr kumimoji="0" lang="en-US" altLang="zh-CN" sz="2000" b="1" i="0" u="none" strike="noStrike" kern="1200" cap="none" spc="0" normalizeH="0" baseline="-25000" noProof="0" dirty="0" err="1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2000" b="0" i="0" u="none" strike="noStrike" kern="1200" cap="none" spc="0" normalizeH="0" noProof="0" dirty="0">
              <a:ln>
                <a:noFill/>
              </a:ln>
              <a:solidFill>
                <a:srgbClr val="B88F4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lvl="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000" baseline="-25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uh</a:t>
            </a:r>
            <a:r>
              <a:rPr lang="zh-CN" altLang="en-US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000" baseline="-25000" dirty="0" err="1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分别为</a:t>
            </a:r>
            <a:endParaRPr lang="en-US" altLang="zh-CN" sz="20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无符号乘法和有符号乘法的结果外的其余高位部分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无符号：若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每位都为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，则不溢出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符号：若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en-US" altLang="zh-CN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每位都等于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的最高位，则不溢出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1A5A1D6-49AB-13EC-0B85-3FFB64C74DEF}"/>
              </a:ext>
            </a:extLst>
          </p:cNvPr>
          <p:cNvGrpSpPr/>
          <p:nvPr/>
        </p:nvGrpSpPr>
        <p:grpSpPr>
          <a:xfrm>
            <a:off x="8060446" y="1299891"/>
            <a:ext cx="2451099" cy="2438400"/>
            <a:chOff x="1220789" y="4321175"/>
            <a:chExt cx="2451099" cy="2438400"/>
          </a:xfrm>
        </p:grpSpPr>
        <p:sp>
          <p:nvSpPr>
            <p:cNvPr id="49" name="Text Box 5">
              <a:extLst>
                <a:ext uri="{FF2B5EF4-FFF2-40B4-BE49-F238E27FC236}">
                  <a16:creationId xmlns:a16="http://schemas.microsoft.com/office/drawing/2014/main" id="{405495DB-D75B-F062-2411-8C2CB7A6E0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2400" y="5313363"/>
              <a:ext cx="2116138" cy="46672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无符号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乘法器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宋体" panose="02010600030101010101" pitchFamily="2" charset="-122"/>
                  <a:cs typeface="+mn-cs"/>
                </a:rPr>
                <a:t> </a:t>
              </a:r>
            </a:p>
          </p:txBody>
        </p:sp>
        <p:sp>
          <p:nvSpPr>
            <p:cNvPr id="50" name="Line 6">
              <a:extLst>
                <a:ext uri="{FF2B5EF4-FFF2-40B4-BE49-F238E27FC236}">
                  <a16:creationId xmlns:a16="http://schemas.microsoft.com/office/drawing/2014/main" id="{1D35903B-651E-77AC-6E07-2BA795F294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8006" y="5780088"/>
              <a:ext cx="0" cy="5857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Line 7">
              <a:extLst>
                <a:ext uri="{FF2B5EF4-FFF2-40B4-BE49-F238E27FC236}">
                  <a16:creationId xmlns:a16="http://schemas.microsoft.com/office/drawing/2014/main" id="{934FE3E0-1394-9F06-E881-D27CB7976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87688" y="5788819"/>
              <a:ext cx="0" cy="5857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Line 8">
              <a:extLst>
                <a:ext uri="{FF2B5EF4-FFF2-40B4-BE49-F238E27FC236}">
                  <a16:creationId xmlns:a16="http://schemas.microsoft.com/office/drawing/2014/main" id="{DFA85973-190C-6AFD-3224-B6ACA04D7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125" y="4727575"/>
              <a:ext cx="0" cy="5857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Line 9">
              <a:extLst>
                <a:ext uri="{FF2B5EF4-FFF2-40B4-BE49-F238E27FC236}">
                  <a16:creationId xmlns:a16="http://schemas.microsoft.com/office/drawing/2014/main" id="{E9059C85-76B2-533E-95D7-F04A1DB586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7325" y="4727575"/>
              <a:ext cx="0" cy="5857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5161B71-A0DE-135A-7563-EB008EA804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8313" y="6032500"/>
              <a:ext cx="179387" cy="904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Line 11">
              <a:extLst>
                <a:ext uri="{FF2B5EF4-FFF2-40B4-BE49-F238E27FC236}">
                  <a16:creationId xmlns:a16="http://schemas.microsoft.com/office/drawing/2014/main" id="{FE71031D-F1E9-F059-CE8D-32438F9956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8788" y="6032500"/>
              <a:ext cx="179387" cy="904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Line 12">
              <a:extLst>
                <a:ext uri="{FF2B5EF4-FFF2-40B4-BE49-F238E27FC236}">
                  <a16:creationId xmlns:a16="http://schemas.microsoft.com/office/drawing/2014/main" id="{C21F43B8-6EC2-1263-7F0F-33F1A1CAF2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2638" y="4997450"/>
              <a:ext cx="179387" cy="904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Line 13">
              <a:extLst>
                <a:ext uri="{FF2B5EF4-FFF2-40B4-BE49-F238E27FC236}">
                  <a16:creationId xmlns:a16="http://schemas.microsoft.com/office/drawing/2014/main" id="{58870D4A-B060-5E1F-2282-43E2B91E92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8425" y="5041900"/>
              <a:ext cx="179388" cy="904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Text Box 14">
              <a:extLst>
                <a:ext uri="{FF2B5EF4-FFF2-40B4-BE49-F238E27FC236}">
                  <a16:creationId xmlns:a16="http://schemas.microsoft.com/office/drawing/2014/main" id="{45C7EB0B-7674-F3E5-70B6-F697E09D0C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3375" y="6296025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X</a:t>
              </a:r>
              <a:r>
                <a: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u</a:t>
              </a:r>
            </a:p>
          </p:txBody>
        </p:sp>
        <p:sp>
          <p:nvSpPr>
            <p:cNvPr id="60" name="Text Box 15">
              <a:extLst>
                <a:ext uri="{FF2B5EF4-FFF2-40B4-BE49-F238E27FC236}">
                  <a16:creationId xmlns:a16="http://schemas.microsoft.com/office/drawing/2014/main" id="{21E5E46C-78F5-78C7-C318-DE0F2D5FD9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2263" y="6302375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Y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u</a:t>
              </a:r>
            </a:p>
          </p:txBody>
        </p:sp>
        <p:sp>
          <p:nvSpPr>
            <p:cNvPr id="61" name="Text Box 16">
              <a:extLst>
                <a:ext uri="{FF2B5EF4-FFF2-40B4-BE49-F238E27FC236}">
                  <a16:creationId xmlns:a16="http://schemas.microsoft.com/office/drawing/2014/main" id="{F41A852E-8FAA-90D8-FAEC-2D08D1046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7938" y="4322763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u</a:t>
              </a:r>
            </a:p>
          </p:txBody>
        </p:sp>
        <p:sp>
          <p:nvSpPr>
            <p:cNvPr id="62" name="Text Box 17">
              <a:extLst>
                <a:ext uri="{FF2B5EF4-FFF2-40B4-BE49-F238E27FC236}">
                  <a16:creationId xmlns:a16="http://schemas.microsoft.com/office/drawing/2014/main" id="{4C392FC3-2FC8-1D71-9B39-0A9C34A9AD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0789" y="4755212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n</a:t>
              </a:r>
              <a:endPara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Text Box 18">
              <a:extLst>
                <a:ext uri="{FF2B5EF4-FFF2-40B4-BE49-F238E27FC236}">
                  <a16:creationId xmlns:a16="http://schemas.microsoft.com/office/drawing/2014/main" id="{CFB071B6-60B8-D4B7-93B9-9092D7E4E5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3363" y="4824413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n</a:t>
              </a:r>
              <a:endPara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Text Box 19">
              <a:extLst>
                <a:ext uri="{FF2B5EF4-FFF2-40B4-BE49-F238E27FC236}">
                  <a16:creationId xmlns:a16="http://schemas.microsoft.com/office/drawing/2014/main" id="{AC09CE06-FD71-2C30-2CD9-657F17AF87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3250" y="5853113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n</a:t>
              </a:r>
              <a:endPara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5" name="Text Box 20">
              <a:extLst>
                <a:ext uri="{FF2B5EF4-FFF2-40B4-BE49-F238E27FC236}">
                  <a16:creationId xmlns:a16="http://schemas.microsoft.com/office/drawing/2014/main" id="{5461EEEB-C8C2-7B2C-1949-5DBDBF1D87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2138" y="5853113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n</a:t>
              </a:r>
              <a:endPara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7" name="Text Box 39">
              <a:extLst>
                <a:ext uri="{FF2B5EF4-FFF2-40B4-BE49-F238E27FC236}">
                  <a16:creationId xmlns:a16="http://schemas.microsoft.com/office/drawing/2014/main" id="{E8AC24F6-3AE6-F0E8-B760-5689A9D6FA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1663" y="4321175"/>
              <a:ext cx="6746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B88F4D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2400" b="1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B88F4D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uh</a:t>
              </a:r>
              <a:endPara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6D92206-3F6C-DA71-0BFC-C1C9BCC49B36}"/>
              </a:ext>
            </a:extLst>
          </p:cNvPr>
          <p:cNvGrpSpPr/>
          <p:nvPr/>
        </p:nvGrpSpPr>
        <p:grpSpPr>
          <a:xfrm>
            <a:off x="8262058" y="4078351"/>
            <a:ext cx="2249487" cy="2482850"/>
            <a:chOff x="6418263" y="4284663"/>
            <a:chExt cx="2249487" cy="2482850"/>
          </a:xfrm>
        </p:grpSpPr>
        <p:sp>
          <p:nvSpPr>
            <p:cNvPr id="69" name="Text Box 22">
              <a:extLst>
                <a:ext uri="{FF2B5EF4-FFF2-40B4-BE49-F238E27FC236}">
                  <a16:creationId xmlns:a16="http://schemas.microsoft.com/office/drawing/2014/main" id="{3333A0F9-9785-F249-2E07-ADE333E73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8263" y="5321300"/>
              <a:ext cx="2116137" cy="46672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srgbClr val="0033CC"/>
                  </a:solidFill>
                  <a:latin typeface="Consolas" panose="020B0609020204030204" pitchFamily="49" charset="0"/>
                  <a:ea typeface="微软雅黑" panose="020B0503020204020204" pitchFamily="34" charset="-122"/>
                </a:rPr>
                <a:t>有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符号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乘法器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宋体" panose="02010600030101010101" pitchFamily="2" charset="-122"/>
                  <a:cs typeface="+mn-cs"/>
                </a:rPr>
                <a:t> </a:t>
              </a:r>
            </a:p>
          </p:txBody>
        </p:sp>
        <p:sp>
          <p:nvSpPr>
            <p:cNvPr id="70" name="Line 23">
              <a:extLst>
                <a:ext uri="{FF2B5EF4-FFF2-40B4-BE49-F238E27FC236}">
                  <a16:creationId xmlns:a16="http://schemas.microsoft.com/office/drawing/2014/main" id="{DA1071FE-289C-85B2-C93E-C89F577960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23869" y="5793553"/>
              <a:ext cx="0" cy="5857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Line 24">
              <a:extLst>
                <a:ext uri="{FF2B5EF4-FFF2-40B4-BE49-F238E27FC236}">
                  <a16:creationId xmlns:a16="http://schemas.microsoft.com/office/drawing/2014/main" id="{E4FEF25C-4B7F-5510-B518-5442F919DB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083550" y="5794582"/>
              <a:ext cx="0" cy="5857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Line 25">
              <a:extLst>
                <a:ext uri="{FF2B5EF4-FFF2-40B4-BE49-F238E27FC236}">
                  <a16:creationId xmlns:a16="http://schemas.microsoft.com/office/drawing/2014/main" id="{EE574F77-BACE-D3D7-91B8-7C0C6F03B9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38988" y="4735513"/>
              <a:ext cx="0" cy="5857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Line 26">
              <a:extLst>
                <a:ext uri="{FF2B5EF4-FFF2-40B4-BE49-F238E27FC236}">
                  <a16:creationId xmlns:a16="http://schemas.microsoft.com/office/drawing/2014/main" id="{8BCF9FA2-FC0F-6430-8039-46230384B6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3188" y="4735513"/>
              <a:ext cx="0" cy="5857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Line 27">
              <a:extLst>
                <a:ext uri="{FF2B5EF4-FFF2-40B4-BE49-F238E27FC236}">
                  <a16:creationId xmlns:a16="http://schemas.microsoft.com/office/drawing/2014/main" id="{A6204380-DC27-C006-B148-D68C67A4E9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34175" y="6040438"/>
              <a:ext cx="179388" cy="904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Line 28">
              <a:extLst>
                <a:ext uri="{FF2B5EF4-FFF2-40B4-BE49-F238E27FC236}">
                  <a16:creationId xmlns:a16="http://schemas.microsoft.com/office/drawing/2014/main" id="{89AE4555-1425-D757-17FA-EFABAF4028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4650" y="6040438"/>
              <a:ext cx="179388" cy="904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Line 29">
              <a:extLst>
                <a:ext uri="{FF2B5EF4-FFF2-40B4-BE49-F238E27FC236}">
                  <a16:creationId xmlns:a16="http://schemas.microsoft.com/office/drawing/2014/main" id="{F06BB7AA-D002-D6C6-82C9-0D92E36E37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48500" y="5005388"/>
              <a:ext cx="179388" cy="904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Line 30">
              <a:extLst>
                <a:ext uri="{FF2B5EF4-FFF2-40B4-BE49-F238E27FC236}">
                  <a16:creationId xmlns:a16="http://schemas.microsoft.com/office/drawing/2014/main" id="{3B2D7AC3-8724-25DB-20DF-7DA71FFFAF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34288" y="5049838"/>
              <a:ext cx="179387" cy="904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Text Box 31">
              <a:extLst>
                <a:ext uri="{FF2B5EF4-FFF2-40B4-BE49-F238E27FC236}">
                  <a16:creationId xmlns:a16="http://schemas.microsoft.com/office/drawing/2014/main" id="{1AFC9B70-9CD6-23E3-CB2B-46CA75E34B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9238" y="6303963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X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s</a:t>
              </a:r>
            </a:p>
          </p:txBody>
        </p:sp>
        <p:sp>
          <p:nvSpPr>
            <p:cNvPr id="79" name="Text Box 32">
              <a:extLst>
                <a:ext uri="{FF2B5EF4-FFF2-40B4-BE49-F238E27FC236}">
                  <a16:creationId xmlns:a16="http://schemas.microsoft.com/office/drawing/2014/main" id="{DC6F4C5F-5798-FF62-09C1-AE99E90076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8125" y="6310313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Y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s</a:t>
              </a:r>
            </a:p>
          </p:txBody>
        </p:sp>
        <p:sp>
          <p:nvSpPr>
            <p:cNvPr id="80" name="Text Box 33">
              <a:extLst>
                <a:ext uri="{FF2B5EF4-FFF2-40B4-BE49-F238E27FC236}">
                  <a16:creationId xmlns:a16="http://schemas.microsoft.com/office/drawing/2014/main" id="{ACEEB820-DCB4-FD7F-0A18-AAC6759CFA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3800" y="4292992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s</a:t>
              </a:r>
            </a:p>
          </p:txBody>
        </p:sp>
        <p:sp>
          <p:nvSpPr>
            <p:cNvPr id="81" name="Text Box 34">
              <a:extLst>
                <a:ext uri="{FF2B5EF4-FFF2-40B4-BE49-F238E27FC236}">
                  <a16:creationId xmlns:a16="http://schemas.microsoft.com/office/drawing/2014/main" id="{92D22859-1A3B-7117-017B-C1BB9C7C65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94917" y="4822190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n</a:t>
              </a:r>
              <a:endPara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2" name="Text Box 35">
              <a:extLst>
                <a:ext uri="{FF2B5EF4-FFF2-40B4-BE49-F238E27FC236}">
                  <a16:creationId xmlns:a16="http://schemas.microsoft.com/office/drawing/2014/main" id="{25C1B1A5-719F-64B6-ECEA-4669E3F196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69225" y="4826000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n</a:t>
              </a:r>
              <a:endPara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3" name="Text Box 36">
              <a:extLst>
                <a:ext uri="{FF2B5EF4-FFF2-40B4-BE49-F238E27FC236}">
                  <a16:creationId xmlns:a16="http://schemas.microsoft.com/office/drawing/2014/main" id="{F72D6AC8-BC47-3E13-A10C-4D57C10B35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9113" y="5861050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n</a:t>
              </a:r>
              <a:endPara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4" name="Text Box 37">
              <a:extLst>
                <a:ext uri="{FF2B5EF4-FFF2-40B4-BE49-F238E27FC236}">
                  <a16:creationId xmlns:a16="http://schemas.microsoft.com/office/drawing/2014/main" id="{7336F4AE-AB56-E7D7-BB3F-082F06808C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28000" y="5861050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n</a:t>
              </a:r>
              <a:endPara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6" name="Text Box 40">
              <a:extLst>
                <a:ext uri="{FF2B5EF4-FFF2-40B4-BE49-F238E27FC236}">
                  <a16:creationId xmlns:a16="http://schemas.microsoft.com/office/drawing/2014/main" id="{16DD4F96-4DA6-6F65-6EC6-4E654E3AB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7038" y="4284663"/>
              <a:ext cx="6302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B88F4D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2400" b="1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B88F4D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sh</a:t>
              </a:r>
              <a:endPara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45597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99541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整数的乘法运算溢出判断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AE9225F-43BF-6F71-A6B0-AC3C58E6F464}"/>
              </a:ext>
            </a:extLst>
          </p:cNvPr>
          <p:cNvSpPr txBox="1"/>
          <p:nvPr/>
        </p:nvSpPr>
        <p:spPr>
          <a:xfrm>
            <a:off x="830302" y="2124653"/>
            <a:ext cx="6734844" cy="326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硬件不判溢出，仅保留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位乘积，供软件使用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如果程序不判断溢出，编译器也不生成用于溢出处理的代码，则会发生整数乘法的溢出问题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乘法的操作数长度为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，而乘积长度为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MIPS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位乘法运算的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64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位乘积存放在寄存器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Hi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Lo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实际上，乘法指令可生成溢出标志，编译器也可使用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位乘积来判断是否溢出</a:t>
            </a:r>
            <a:endParaRPr kumimoji="0" lang="en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1A5A1D6-49AB-13EC-0B85-3FFB64C74DEF}"/>
              </a:ext>
            </a:extLst>
          </p:cNvPr>
          <p:cNvGrpSpPr/>
          <p:nvPr/>
        </p:nvGrpSpPr>
        <p:grpSpPr>
          <a:xfrm>
            <a:off x="8060446" y="1299891"/>
            <a:ext cx="2451099" cy="2438400"/>
            <a:chOff x="1220789" y="4321175"/>
            <a:chExt cx="2451099" cy="2438400"/>
          </a:xfrm>
        </p:grpSpPr>
        <p:sp>
          <p:nvSpPr>
            <p:cNvPr id="49" name="Text Box 5">
              <a:extLst>
                <a:ext uri="{FF2B5EF4-FFF2-40B4-BE49-F238E27FC236}">
                  <a16:creationId xmlns:a16="http://schemas.microsoft.com/office/drawing/2014/main" id="{405495DB-D75B-F062-2411-8C2CB7A6E0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2400" y="5313363"/>
              <a:ext cx="2116138" cy="46672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无符号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乘法器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宋体" panose="02010600030101010101" pitchFamily="2" charset="-122"/>
                  <a:cs typeface="+mn-cs"/>
                </a:rPr>
                <a:t> </a:t>
              </a:r>
            </a:p>
          </p:txBody>
        </p:sp>
        <p:sp>
          <p:nvSpPr>
            <p:cNvPr id="50" name="Line 6">
              <a:extLst>
                <a:ext uri="{FF2B5EF4-FFF2-40B4-BE49-F238E27FC236}">
                  <a16:creationId xmlns:a16="http://schemas.microsoft.com/office/drawing/2014/main" id="{1D35903B-651E-77AC-6E07-2BA795F294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8006" y="5780088"/>
              <a:ext cx="0" cy="5857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Line 7">
              <a:extLst>
                <a:ext uri="{FF2B5EF4-FFF2-40B4-BE49-F238E27FC236}">
                  <a16:creationId xmlns:a16="http://schemas.microsoft.com/office/drawing/2014/main" id="{934FE3E0-1394-9F06-E881-D27CB7976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87688" y="5788819"/>
              <a:ext cx="0" cy="5857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Line 8">
              <a:extLst>
                <a:ext uri="{FF2B5EF4-FFF2-40B4-BE49-F238E27FC236}">
                  <a16:creationId xmlns:a16="http://schemas.microsoft.com/office/drawing/2014/main" id="{DFA85973-190C-6AFD-3224-B6ACA04D7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125" y="4727575"/>
              <a:ext cx="0" cy="5857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Line 9">
              <a:extLst>
                <a:ext uri="{FF2B5EF4-FFF2-40B4-BE49-F238E27FC236}">
                  <a16:creationId xmlns:a16="http://schemas.microsoft.com/office/drawing/2014/main" id="{E9059C85-76B2-533E-95D7-F04A1DB586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7325" y="4727575"/>
              <a:ext cx="0" cy="5857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5161B71-A0DE-135A-7563-EB008EA804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8313" y="6032500"/>
              <a:ext cx="179387" cy="904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Line 11">
              <a:extLst>
                <a:ext uri="{FF2B5EF4-FFF2-40B4-BE49-F238E27FC236}">
                  <a16:creationId xmlns:a16="http://schemas.microsoft.com/office/drawing/2014/main" id="{FE71031D-F1E9-F059-CE8D-32438F9956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8788" y="6032500"/>
              <a:ext cx="179387" cy="904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Line 12">
              <a:extLst>
                <a:ext uri="{FF2B5EF4-FFF2-40B4-BE49-F238E27FC236}">
                  <a16:creationId xmlns:a16="http://schemas.microsoft.com/office/drawing/2014/main" id="{C21F43B8-6EC2-1263-7F0F-33F1A1CAF2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2638" y="4997450"/>
              <a:ext cx="179387" cy="904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Line 13">
              <a:extLst>
                <a:ext uri="{FF2B5EF4-FFF2-40B4-BE49-F238E27FC236}">
                  <a16:creationId xmlns:a16="http://schemas.microsoft.com/office/drawing/2014/main" id="{58870D4A-B060-5E1F-2282-43E2B91E92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8425" y="5041900"/>
              <a:ext cx="179388" cy="904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Text Box 14">
              <a:extLst>
                <a:ext uri="{FF2B5EF4-FFF2-40B4-BE49-F238E27FC236}">
                  <a16:creationId xmlns:a16="http://schemas.microsoft.com/office/drawing/2014/main" id="{45C7EB0B-7674-F3E5-70B6-F697E09D0C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3375" y="6296025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X</a:t>
              </a:r>
              <a:r>
                <a: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u</a:t>
              </a:r>
            </a:p>
          </p:txBody>
        </p:sp>
        <p:sp>
          <p:nvSpPr>
            <p:cNvPr id="60" name="Text Box 15">
              <a:extLst>
                <a:ext uri="{FF2B5EF4-FFF2-40B4-BE49-F238E27FC236}">
                  <a16:creationId xmlns:a16="http://schemas.microsoft.com/office/drawing/2014/main" id="{21E5E46C-78F5-78C7-C318-DE0F2D5FD9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2263" y="6302375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Y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u</a:t>
              </a:r>
            </a:p>
          </p:txBody>
        </p:sp>
        <p:sp>
          <p:nvSpPr>
            <p:cNvPr id="61" name="Text Box 16">
              <a:extLst>
                <a:ext uri="{FF2B5EF4-FFF2-40B4-BE49-F238E27FC236}">
                  <a16:creationId xmlns:a16="http://schemas.microsoft.com/office/drawing/2014/main" id="{F41A852E-8FAA-90D8-FAEC-2D08D1046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7938" y="4322763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u</a:t>
              </a:r>
            </a:p>
          </p:txBody>
        </p:sp>
        <p:sp>
          <p:nvSpPr>
            <p:cNvPr id="62" name="Text Box 17">
              <a:extLst>
                <a:ext uri="{FF2B5EF4-FFF2-40B4-BE49-F238E27FC236}">
                  <a16:creationId xmlns:a16="http://schemas.microsoft.com/office/drawing/2014/main" id="{4C392FC3-2FC8-1D71-9B39-0A9C34A9AD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0789" y="4755212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n</a:t>
              </a:r>
              <a:endPara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Text Box 18">
              <a:extLst>
                <a:ext uri="{FF2B5EF4-FFF2-40B4-BE49-F238E27FC236}">
                  <a16:creationId xmlns:a16="http://schemas.microsoft.com/office/drawing/2014/main" id="{CFB071B6-60B8-D4B7-93B9-9092D7E4E5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3363" y="4824413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n</a:t>
              </a:r>
              <a:endPara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Text Box 19">
              <a:extLst>
                <a:ext uri="{FF2B5EF4-FFF2-40B4-BE49-F238E27FC236}">
                  <a16:creationId xmlns:a16="http://schemas.microsoft.com/office/drawing/2014/main" id="{AC09CE06-FD71-2C30-2CD9-657F17AF87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3250" y="5853113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n</a:t>
              </a:r>
              <a:endPara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5" name="Text Box 20">
              <a:extLst>
                <a:ext uri="{FF2B5EF4-FFF2-40B4-BE49-F238E27FC236}">
                  <a16:creationId xmlns:a16="http://schemas.microsoft.com/office/drawing/2014/main" id="{5461EEEB-C8C2-7B2C-1949-5DBDBF1D87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2138" y="5853113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n</a:t>
              </a:r>
              <a:endPara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7" name="Text Box 39">
              <a:extLst>
                <a:ext uri="{FF2B5EF4-FFF2-40B4-BE49-F238E27FC236}">
                  <a16:creationId xmlns:a16="http://schemas.microsoft.com/office/drawing/2014/main" id="{E8AC24F6-3AE6-F0E8-B760-5689A9D6FA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1663" y="4321175"/>
              <a:ext cx="6746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B88F4D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2400" b="1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B88F4D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uh</a:t>
              </a:r>
              <a:endPara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6D92206-3F6C-DA71-0BFC-C1C9BCC49B36}"/>
              </a:ext>
            </a:extLst>
          </p:cNvPr>
          <p:cNvGrpSpPr/>
          <p:nvPr/>
        </p:nvGrpSpPr>
        <p:grpSpPr>
          <a:xfrm>
            <a:off x="8262058" y="4078351"/>
            <a:ext cx="2249487" cy="2482850"/>
            <a:chOff x="6418263" y="4284663"/>
            <a:chExt cx="2249487" cy="2482850"/>
          </a:xfrm>
        </p:grpSpPr>
        <p:sp>
          <p:nvSpPr>
            <p:cNvPr id="69" name="Text Box 22">
              <a:extLst>
                <a:ext uri="{FF2B5EF4-FFF2-40B4-BE49-F238E27FC236}">
                  <a16:creationId xmlns:a16="http://schemas.microsoft.com/office/drawing/2014/main" id="{3333A0F9-9785-F249-2E07-ADE333E73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8263" y="5321300"/>
              <a:ext cx="2116137" cy="46672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srgbClr val="0033CC"/>
                  </a:solidFill>
                  <a:latin typeface="Consolas" panose="020B0609020204030204" pitchFamily="49" charset="0"/>
                  <a:ea typeface="微软雅黑" panose="020B0503020204020204" pitchFamily="34" charset="-122"/>
                </a:rPr>
                <a:t>有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符号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乘法器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宋体" panose="02010600030101010101" pitchFamily="2" charset="-122"/>
                  <a:cs typeface="+mn-cs"/>
                </a:rPr>
                <a:t> </a:t>
              </a:r>
            </a:p>
          </p:txBody>
        </p:sp>
        <p:sp>
          <p:nvSpPr>
            <p:cNvPr id="70" name="Line 23">
              <a:extLst>
                <a:ext uri="{FF2B5EF4-FFF2-40B4-BE49-F238E27FC236}">
                  <a16:creationId xmlns:a16="http://schemas.microsoft.com/office/drawing/2014/main" id="{DA1071FE-289C-85B2-C93E-C89F577960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23869" y="5793553"/>
              <a:ext cx="0" cy="5857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Line 24">
              <a:extLst>
                <a:ext uri="{FF2B5EF4-FFF2-40B4-BE49-F238E27FC236}">
                  <a16:creationId xmlns:a16="http://schemas.microsoft.com/office/drawing/2014/main" id="{E4FEF25C-4B7F-5510-B518-5442F919DB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083550" y="5794582"/>
              <a:ext cx="0" cy="5857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Line 25">
              <a:extLst>
                <a:ext uri="{FF2B5EF4-FFF2-40B4-BE49-F238E27FC236}">
                  <a16:creationId xmlns:a16="http://schemas.microsoft.com/office/drawing/2014/main" id="{EE574F77-BACE-D3D7-91B8-7C0C6F03B9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38988" y="4735513"/>
              <a:ext cx="0" cy="5857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Line 26">
              <a:extLst>
                <a:ext uri="{FF2B5EF4-FFF2-40B4-BE49-F238E27FC236}">
                  <a16:creationId xmlns:a16="http://schemas.microsoft.com/office/drawing/2014/main" id="{8BCF9FA2-FC0F-6430-8039-46230384B6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3188" y="4735513"/>
              <a:ext cx="0" cy="5857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Line 27">
              <a:extLst>
                <a:ext uri="{FF2B5EF4-FFF2-40B4-BE49-F238E27FC236}">
                  <a16:creationId xmlns:a16="http://schemas.microsoft.com/office/drawing/2014/main" id="{A6204380-DC27-C006-B148-D68C67A4E9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34175" y="6040438"/>
              <a:ext cx="179388" cy="904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Line 28">
              <a:extLst>
                <a:ext uri="{FF2B5EF4-FFF2-40B4-BE49-F238E27FC236}">
                  <a16:creationId xmlns:a16="http://schemas.microsoft.com/office/drawing/2014/main" id="{89AE4555-1425-D757-17FA-EFABAF4028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4650" y="6040438"/>
              <a:ext cx="179388" cy="904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Line 29">
              <a:extLst>
                <a:ext uri="{FF2B5EF4-FFF2-40B4-BE49-F238E27FC236}">
                  <a16:creationId xmlns:a16="http://schemas.microsoft.com/office/drawing/2014/main" id="{F06BB7AA-D002-D6C6-82C9-0D92E36E37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48500" y="5005388"/>
              <a:ext cx="179388" cy="904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Line 30">
              <a:extLst>
                <a:ext uri="{FF2B5EF4-FFF2-40B4-BE49-F238E27FC236}">
                  <a16:creationId xmlns:a16="http://schemas.microsoft.com/office/drawing/2014/main" id="{3B2D7AC3-8724-25DB-20DF-7DA71FFFAF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34288" y="5049838"/>
              <a:ext cx="179387" cy="904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Text Box 31">
              <a:extLst>
                <a:ext uri="{FF2B5EF4-FFF2-40B4-BE49-F238E27FC236}">
                  <a16:creationId xmlns:a16="http://schemas.microsoft.com/office/drawing/2014/main" id="{1AFC9B70-9CD6-23E3-CB2B-46CA75E34B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9238" y="6303963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X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s</a:t>
              </a:r>
            </a:p>
          </p:txBody>
        </p:sp>
        <p:sp>
          <p:nvSpPr>
            <p:cNvPr id="79" name="Text Box 32">
              <a:extLst>
                <a:ext uri="{FF2B5EF4-FFF2-40B4-BE49-F238E27FC236}">
                  <a16:creationId xmlns:a16="http://schemas.microsoft.com/office/drawing/2014/main" id="{DC6F4C5F-5798-FF62-09C1-AE99E90076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8125" y="6310313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Y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s</a:t>
              </a:r>
            </a:p>
          </p:txBody>
        </p:sp>
        <p:sp>
          <p:nvSpPr>
            <p:cNvPr id="80" name="Text Box 33">
              <a:extLst>
                <a:ext uri="{FF2B5EF4-FFF2-40B4-BE49-F238E27FC236}">
                  <a16:creationId xmlns:a16="http://schemas.microsoft.com/office/drawing/2014/main" id="{ACEEB820-DCB4-FD7F-0A18-AAC6759CFA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3800" y="4292992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s</a:t>
              </a:r>
            </a:p>
          </p:txBody>
        </p:sp>
        <p:sp>
          <p:nvSpPr>
            <p:cNvPr id="81" name="Text Box 34">
              <a:extLst>
                <a:ext uri="{FF2B5EF4-FFF2-40B4-BE49-F238E27FC236}">
                  <a16:creationId xmlns:a16="http://schemas.microsoft.com/office/drawing/2014/main" id="{92D22859-1A3B-7117-017B-C1BB9C7C65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94917" y="4822190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n</a:t>
              </a:r>
              <a:endPara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2" name="Text Box 35">
              <a:extLst>
                <a:ext uri="{FF2B5EF4-FFF2-40B4-BE49-F238E27FC236}">
                  <a16:creationId xmlns:a16="http://schemas.microsoft.com/office/drawing/2014/main" id="{25C1B1A5-719F-64B6-ECEA-4669E3F196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69225" y="4826000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n</a:t>
              </a:r>
              <a:endPara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3" name="Text Box 36">
              <a:extLst>
                <a:ext uri="{FF2B5EF4-FFF2-40B4-BE49-F238E27FC236}">
                  <a16:creationId xmlns:a16="http://schemas.microsoft.com/office/drawing/2014/main" id="{F72D6AC8-BC47-3E13-A10C-4D57C10B35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9113" y="5861050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n</a:t>
              </a:r>
              <a:endPara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4" name="Text Box 37">
              <a:extLst>
                <a:ext uri="{FF2B5EF4-FFF2-40B4-BE49-F238E27FC236}">
                  <a16:creationId xmlns:a16="http://schemas.microsoft.com/office/drawing/2014/main" id="{7336F4AE-AB56-E7D7-BB3F-082F06808C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28000" y="5861050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n</a:t>
              </a:r>
              <a:endPara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6" name="Text Box 40">
              <a:extLst>
                <a:ext uri="{FF2B5EF4-FFF2-40B4-BE49-F238E27FC236}">
                  <a16:creationId xmlns:a16="http://schemas.microsoft.com/office/drawing/2014/main" id="{16DD4F96-4DA6-6F65-6EC6-4E654E3AB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7038" y="4284663"/>
              <a:ext cx="6302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B88F4D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2400" b="1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B88F4D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sh</a:t>
              </a:r>
              <a:endPara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08812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108186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整数变量与常量的乘法运算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AE9225F-43BF-6F71-A6B0-AC3C58E6F464}"/>
              </a:ext>
            </a:extLst>
          </p:cNvPr>
          <p:cNvSpPr txBox="1"/>
          <p:nvPr/>
        </p:nvSpPr>
        <p:spPr>
          <a:xfrm>
            <a:off x="796314" y="1946853"/>
            <a:ext cx="10303485" cy="4654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整数乘法相较于移位和加法运算慢很多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编译器在处理变量与常量相乘时，可用其它快速运算代替乘法，例如：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endParaRPr lang="en-US" altLang="zh-CN" sz="20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移位加减组合运算和直接相乘结果一样的（包括溢出）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是否优化取决于多种因素，例如组合运算周期数是否小于乘法开销，是否有指定的编译优化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endParaRPr lang="en-US" altLang="zh-CN" sz="20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补码的除法运算？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36E254-0589-D5B5-9F4B-3C6160B37A79}"/>
              </a:ext>
            </a:extLst>
          </p:cNvPr>
          <p:cNvSpPr txBox="1"/>
          <p:nvPr/>
        </p:nvSpPr>
        <p:spPr>
          <a:xfrm>
            <a:off x="1092201" y="3102462"/>
            <a:ext cx="7439024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35000"/>
              </a:spcBef>
              <a:buFontTx/>
              <a:buNone/>
            </a:pPr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x*20</a:t>
            </a:r>
            <a:r>
              <a:rPr lang="zh-CN" altLang="en-US" sz="2000" dirty="0">
                <a:solidFill>
                  <a:srgbClr val="008000"/>
                </a:solidFill>
              </a:rPr>
              <a:t>  </a:t>
            </a:r>
            <a:r>
              <a:rPr lang="en-US" altLang="zh-CN" sz="2000" dirty="0">
                <a:solidFill>
                  <a:srgbClr val="008000"/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2000" dirty="0">
                <a:solidFill>
                  <a:srgbClr val="008000"/>
                </a:solidFill>
              </a:rPr>
              <a:t> </a:t>
            </a:r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(x&lt;&lt;4)+(x&lt;&lt;2) 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乘法转换成了</a:t>
            </a:r>
            <a:r>
              <a:rPr lang="en-US" altLang="zh-CN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次移位和</a:t>
            </a:r>
            <a:r>
              <a:rPr lang="en-US" altLang="zh-CN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次加法</a:t>
            </a:r>
            <a:endParaRPr lang="en-US" altLang="zh-CN" sz="2000" dirty="0">
              <a:solidFill>
                <a:srgbClr val="B88F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35000"/>
              </a:spcBef>
              <a:buFontTx/>
              <a:buNone/>
            </a:pPr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x*15  </a:t>
            </a:r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 </a:t>
            </a:r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(x&lt;&lt;4) – x          </a:t>
            </a:r>
            <a:r>
              <a:rPr lang="zh-CN" altLang="en-US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乘法转换成了</a:t>
            </a:r>
            <a:r>
              <a:rPr lang="en-US" altLang="zh-CN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次移位和</a:t>
            </a:r>
            <a:r>
              <a:rPr lang="en-US" altLang="zh-CN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次减法</a:t>
            </a:r>
            <a:endParaRPr lang="zh-CN" altLang="en-US" sz="2000" dirty="0">
              <a:solidFill>
                <a:srgbClr val="B88F4D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0167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03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</a:rPr>
              <a:t>算术逻辑部件（</a:t>
            </a:r>
            <a:r>
              <a:rPr lang="en-US" altLang="zh-CN" sz="3200" dirty="0">
                <a:solidFill>
                  <a:schemeClr val="bg1"/>
                </a:solidFill>
              </a:rPr>
              <a:t>ALU</a:t>
            </a:r>
            <a:r>
              <a:rPr lang="zh-CN" altLang="en-US" sz="3200" dirty="0">
                <a:solidFill>
                  <a:schemeClr val="bg1"/>
                </a:solidFill>
              </a:rPr>
              <a:t>）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3782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8225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算术运算和逻辑运算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算术逻辑部件（</a:t>
            </a:r>
            <a:r>
              <a:rPr lang="en-US" altLang="zh-CN" sz="2000" dirty="0">
                <a:solidFill>
                  <a:srgbClr val="BD934E"/>
                </a:solidFill>
              </a:rPr>
              <a:t>ALU</a:t>
            </a:r>
            <a:r>
              <a:rPr lang="zh-CN" altLang="en-US" sz="2000" dirty="0">
                <a:solidFill>
                  <a:srgbClr val="BD934E"/>
                </a:solidFill>
              </a:rPr>
              <a:t>）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AE9225F-43BF-6F71-A6B0-AC3C58E6F464}"/>
              </a:ext>
            </a:extLst>
          </p:cNvPr>
          <p:cNvSpPr txBox="1"/>
          <p:nvPr/>
        </p:nvSpPr>
        <p:spPr>
          <a:xfrm>
            <a:off x="796314" y="1946853"/>
            <a:ext cx="10303485" cy="1884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运算的电路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负责存储操作数和标识位的寄存器件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负责决定输入数据和输出数据的选择器件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如何组织起来构建简洁高效的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994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39026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逻辑运算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算术逻辑部件（</a:t>
            </a:r>
            <a:r>
              <a:rPr lang="en-US" altLang="zh-CN" sz="2000" dirty="0">
                <a:solidFill>
                  <a:srgbClr val="BD934E"/>
                </a:solidFill>
              </a:rPr>
              <a:t>ALU</a:t>
            </a:r>
            <a:r>
              <a:rPr lang="zh-CN" altLang="en-US" sz="2000" dirty="0">
                <a:solidFill>
                  <a:srgbClr val="BD934E"/>
                </a:solidFill>
              </a:rPr>
              <a:t>）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9546969-1986-CED1-77B5-EAC7FC447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303243"/>
              </p:ext>
            </p:extLst>
          </p:nvPr>
        </p:nvGraphicFramePr>
        <p:xfrm>
          <a:off x="806698" y="2221665"/>
          <a:ext cx="10818565" cy="4205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3713">
                  <a:extLst>
                    <a:ext uri="{9D8B030D-6E8A-4147-A177-3AD203B41FA5}">
                      <a16:colId xmlns:a16="http://schemas.microsoft.com/office/drawing/2014/main" val="1708479787"/>
                    </a:ext>
                  </a:extLst>
                </a:gridCol>
                <a:gridCol w="2163713">
                  <a:extLst>
                    <a:ext uri="{9D8B030D-6E8A-4147-A177-3AD203B41FA5}">
                      <a16:colId xmlns:a16="http://schemas.microsoft.com/office/drawing/2014/main" val="3257417781"/>
                    </a:ext>
                  </a:extLst>
                </a:gridCol>
                <a:gridCol w="2163713">
                  <a:extLst>
                    <a:ext uri="{9D8B030D-6E8A-4147-A177-3AD203B41FA5}">
                      <a16:colId xmlns:a16="http://schemas.microsoft.com/office/drawing/2014/main" val="2848588993"/>
                    </a:ext>
                  </a:extLst>
                </a:gridCol>
                <a:gridCol w="2163713">
                  <a:extLst>
                    <a:ext uri="{9D8B030D-6E8A-4147-A177-3AD203B41FA5}">
                      <a16:colId xmlns:a16="http://schemas.microsoft.com/office/drawing/2014/main" val="406631359"/>
                    </a:ext>
                  </a:extLst>
                </a:gridCol>
                <a:gridCol w="2163713">
                  <a:extLst>
                    <a:ext uri="{9D8B030D-6E8A-4147-A177-3AD203B41FA5}">
                      <a16:colId xmlns:a16="http://schemas.microsoft.com/office/drawing/2014/main" val="2203484928"/>
                    </a:ext>
                  </a:extLst>
                </a:gridCol>
              </a:tblGrid>
              <a:tr h="68888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非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与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异或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多路选择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746905840"/>
                  </a:ext>
                </a:extLst>
              </a:tr>
              <a:tr h="24239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862422"/>
                  </a:ext>
                </a:extLst>
              </a:tr>
              <a:tr h="10924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a:t>c = ~a</a:t>
                      </a:r>
                      <a:endParaRPr lang="zh-CN" altLang="en-US" sz="2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 Black" panose="020B0A02040204020203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a:t>c = a &amp; b</a:t>
                      </a:r>
                      <a:endParaRPr lang="zh-CN" altLang="en-US" sz="2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 Black" panose="020B0A02040204020203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a:t>c = a | b</a:t>
                      </a:r>
                      <a:endParaRPr lang="zh-CN" altLang="en-US" sz="2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 Black" panose="020B0A02040204020203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a:t>c = a ^ b</a:t>
                      </a:r>
                      <a:endParaRPr lang="zh-CN" altLang="en-US" sz="2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 Black" panose="020B0A02040204020203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a:t>c = (s==0)?a,b</a:t>
                      </a:r>
                      <a:endParaRPr lang="zh-CN" altLang="en-US" sz="2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 Black" panose="020B0A02040204020203" pitchFamily="34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298439097"/>
                  </a:ext>
                </a:extLst>
              </a:tr>
            </a:tbl>
          </a:graphicData>
        </a:graphic>
      </p:graphicFrame>
      <p:grpSp>
        <p:nvGrpSpPr>
          <p:cNvPr id="6" name="Group 69">
            <a:extLst>
              <a:ext uri="{FF2B5EF4-FFF2-40B4-BE49-F238E27FC236}">
                <a16:creationId xmlns:a16="http://schemas.microsoft.com/office/drawing/2014/main" id="{826D6408-87A5-DA0C-FAA5-2EA12DD3CAEB}"/>
              </a:ext>
            </a:extLst>
          </p:cNvPr>
          <p:cNvGrpSpPr/>
          <p:nvPr/>
        </p:nvGrpSpPr>
        <p:grpSpPr>
          <a:xfrm>
            <a:off x="3389614" y="3747268"/>
            <a:ext cx="1410365" cy="581286"/>
            <a:chOff x="4042896" y="1715661"/>
            <a:chExt cx="1798163" cy="741118"/>
          </a:xfrm>
        </p:grpSpPr>
        <p:cxnSp>
          <p:nvCxnSpPr>
            <p:cNvPr id="7" name="Straight Connector 27">
              <a:extLst>
                <a:ext uri="{FF2B5EF4-FFF2-40B4-BE49-F238E27FC236}">
                  <a16:creationId xmlns:a16="http://schemas.microsoft.com/office/drawing/2014/main" id="{2D09A1AA-FEA8-50B8-0BC8-EF40F0DB84C0}"/>
                </a:ext>
              </a:extLst>
            </p:cNvPr>
            <p:cNvCxnSpPr/>
            <p:nvPr/>
          </p:nvCxnSpPr>
          <p:spPr>
            <a:xfrm flipV="1">
              <a:off x="4042896" y="2298791"/>
              <a:ext cx="415108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28">
              <a:extLst>
                <a:ext uri="{FF2B5EF4-FFF2-40B4-BE49-F238E27FC236}">
                  <a16:creationId xmlns:a16="http://schemas.microsoft.com/office/drawing/2014/main" id="{CB1273BF-1A09-4FF1-180B-358BA4236BD5}"/>
                </a:ext>
              </a:extLst>
            </p:cNvPr>
            <p:cNvCxnSpPr/>
            <p:nvPr/>
          </p:nvCxnSpPr>
          <p:spPr>
            <a:xfrm flipV="1">
              <a:off x="4042896" y="1870675"/>
              <a:ext cx="415108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29">
              <a:extLst>
                <a:ext uri="{FF2B5EF4-FFF2-40B4-BE49-F238E27FC236}">
                  <a16:creationId xmlns:a16="http://schemas.microsoft.com/office/drawing/2014/main" id="{B7D6F017-5E7E-D8E2-6367-DC96E91D6C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6318" y="2086966"/>
              <a:ext cx="494741" cy="1"/>
            </a:xfrm>
            <a:prstGeom prst="line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Delay 68">
              <a:extLst>
                <a:ext uri="{FF2B5EF4-FFF2-40B4-BE49-F238E27FC236}">
                  <a16:creationId xmlns:a16="http://schemas.microsoft.com/office/drawing/2014/main" id="{80A917EB-3708-DEFB-6EC3-4EF2EDC1B383}"/>
                </a:ext>
              </a:extLst>
            </p:cNvPr>
            <p:cNvSpPr/>
            <p:nvPr/>
          </p:nvSpPr>
          <p:spPr>
            <a:xfrm>
              <a:off x="4451796" y="1715661"/>
              <a:ext cx="882699" cy="741118"/>
            </a:xfrm>
            <a:prstGeom prst="flowChartDelay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</p:grpSp>
      <p:grpSp>
        <p:nvGrpSpPr>
          <p:cNvPr id="11" name="Group 96">
            <a:extLst>
              <a:ext uri="{FF2B5EF4-FFF2-40B4-BE49-F238E27FC236}">
                <a16:creationId xmlns:a16="http://schemas.microsoft.com/office/drawing/2014/main" id="{D4C49A33-DAF4-3EA7-EEBB-BE6A4BD3A309}"/>
              </a:ext>
            </a:extLst>
          </p:cNvPr>
          <p:cNvGrpSpPr/>
          <p:nvPr/>
        </p:nvGrpSpPr>
        <p:grpSpPr>
          <a:xfrm>
            <a:off x="1314017" y="3755357"/>
            <a:ext cx="1342021" cy="590507"/>
            <a:chOff x="379248" y="5807937"/>
            <a:chExt cx="1711027" cy="752875"/>
          </a:xfrm>
        </p:grpSpPr>
        <p:cxnSp>
          <p:nvCxnSpPr>
            <p:cNvPr id="12" name="Straight Connector 97">
              <a:extLst>
                <a:ext uri="{FF2B5EF4-FFF2-40B4-BE49-F238E27FC236}">
                  <a16:creationId xmlns:a16="http://schemas.microsoft.com/office/drawing/2014/main" id="{35D2B6AA-F68F-A642-173A-8B23B8A1B833}"/>
                </a:ext>
              </a:extLst>
            </p:cNvPr>
            <p:cNvCxnSpPr/>
            <p:nvPr/>
          </p:nvCxnSpPr>
          <p:spPr>
            <a:xfrm flipV="1">
              <a:off x="379248" y="6187166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98">
              <a:extLst>
                <a:ext uri="{FF2B5EF4-FFF2-40B4-BE49-F238E27FC236}">
                  <a16:creationId xmlns:a16="http://schemas.microsoft.com/office/drawing/2014/main" id="{D218C1DB-6A67-B139-4EB5-39F57943E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3384" y="6184637"/>
              <a:ext cx="526891" cy="1"/>
            </a:xfrm>
            <a:prstGeom prst="line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99">
              <a:extLst>
                <a:ext uri="{FF2B5EF4-FFF2-40B4-BE49-F238E27FC236}">
                  <a16:creationId xmlns:a16="http://schemas.microsoft.com/office/drawing/2014/main" id="{09EE8141-A639-0346-D427-70FFC3948B65}"/>
                </a:ext>
              </a:extLst>
            </p:cNvPr>
            <p:cNvSpPr/>
            <p:nvPr/>
          </p:nvSpPr>
          <p:spPr>
            <a:xfrm>
              <a:off x="1446530" y="6125012"/>
              <a:ext cx="120028" cy="1174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  <p:sp>
          <p:nvSpPr>
            <p:cNvPr id="15" name="Triangle 100">
              <a:extLst>
                <a:ext uri="{FF2B5EF4-FFF2-40B4-BE49-F238E27FC236}">
                  <a16:creationId xmlns:a16="http://schemas.microsoft.com/office/drawing/2014/main" id="{1307394E-A436-BDDD-2C03-4C0C3DFF7D89}"/>
                </a:ext>
              </a:extLst>
            </p:cNvPr>
            <p:cNvSpPr/>
            <p:nvPr/>
          </p:nvSpPr>
          <p:spPr>
            <a:xfrm rot="5400000">
              <a:off x="733521" y="5859860"/>
              <a:ext cx="752875" cy="649030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1844383-E79B-F7DD-9C66-A7DA0CA3664E}"/>
              </a:ext>
            </a:extLst>
          </p:cNvPr>
          <p:cNvGrpSpPr/>
          <p:nvPr/>
        </p:nvGrpSpPr>
        <p:grpSpPr>
          <a:xfrm>
            <a:off x="9672695" y="3394495"/>
            <a:ext cx="1741854" cy="1700545"/>
            <a:chOff x="8886321" y="2529408"/>
            <a:chExt cx="1741854" cy="1700545"/>
          </a:xfrm>
        </p:grpSpPr>
        <p:sp>
          <p:nvSpPr>
            <p:cNvPr id="17" name="矩形: 圆角 69">
              <a:extLst>
                <a:ext uri="{FF2B5EF4-FFF2-40B4-BE49-F238E27FC236}">
                  <a16:creationId xmlns:a16="http://schemas.microsoft.com/office/drawing/2014/main" id="{80AD2F42-846E-DA14-153E-E4822B1D41E4}"/>
                </a:ext>
              </a:extLst>
            </p:cNvPr>
            <p:cNvSpPr/>
            <p:nvPr/>
          </p:nvSpPr>
          <p:spPr>
            <a:xfrm>
              <a:off x="9563609" y="2529408"/>
              <a:ext cx="451612" cy="1199453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Rectangle 161">
              <a:extLst>
                <a:ext uri="{FF2B5EF4-FFF2-40B4-BE49-F238E27FC236}">
                  <a16:creationId xmlns:a16="http://schemas.microsoft.com/office/drawing/2014/main" id="{0348F9B9-6F2F-8C14-DFFF-9970C9A66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4279" y="2687143"/>
              <a:ext cx="185111" cy="267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0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9" name="直接箭头连接符 73">
              <a:extLst>
                <a:ext uri="{FF2B5EF4-FFF2-40B4-BE49-F238E27FC236}">
                  <a16:creationId xmlns:a16="http://schemas.microsoft.com/office/drawing/2014/main" id="{1E327D23-7D14-556A-3106-E36510D87BC0}"/>
                </a:ext>
              </a:extLst>
            </p:cNvPr>
            <p:cNvCxnSpPr>
              <a:cxnSpLocks/>
            </p:cNvCxnSpPr>
            <p:nvPr/>
          </p:nvCxnSpPr>
          <p:spPr>
            <a:xfrm>
              <a:off x="9190833" y="2819845"/>
              <a:ext cx="38379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74">
              <a:extLst>
                <a:ext uri="{FF2B5EF4-FFF2-40B4-BE49-F238E27FC236}">
                  <a16:creationId xmlns:a16="http://schemas.microsoft.com/office/drawing/2014/main" id="{F1243CE5-969F-1954-F076-6124DB2D72B2}"/>
                </a:ext>
              </a:extLst>
            </p:cNvPr>
            <p:cNvCxnSpPr>
              <a:cxnSpLocks/>
            </p:cNvCxnSpPr>
            <p:nvPr/>
          </p:nvCxnSpPr>
          <p:spPr>
            <a:xfrm>
              <a:off x="9190833" y="3437065"/>
              <a:ext cx="37277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75">
              <a:extLst>
                <a:ext uri="{FF2B5EF4-FFF2-40B4-BE49-F238E27FC236}">
                  <a16:creationId xmlns:a16="http://schemas.microsoft.com/office/drawing/2014/main" id="{30E69F60-2F7F-5DB7-1AE4-566A9FEA51F9}"/>
                </a:ext>
              </a:extLst>
            </p:cNvPr>
            <p:cNvCxnSpPr>
              <a:cxnSpLocks/>
            </p:cNvCxnSpPr>
            <p:nvPr/>
          </p:nvCxnSpPr>
          <p:spPr>
            <a:xfrm>
              <a:off x="10024555" y="3112336"/>
              <a:ext cx="34814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161">
              <a:extLst>
                <a:ext uri="{FF2B5EF4-FFF2-40B4-BE49-F238E27FC236}">
                  <a16:creationId xmlns:a16="http://schemas.microsoft.com/office/drawing/2014/main" id="{0B748986-ACDF-5B30-2917-E1CC25E06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6967" y="3273944"/>
              <a:ext cx="185111" cy="267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Rectangle 161">
              <a:extLst>
                <a:ext uri="{FF2B5EF4-FFF2-40B4-BE49-F238E27FC236}">
                  <a16:creationId xmlns:a16="http://schemas.microsoft.com/office/drawing/2014/main" id="{F71C03D2-B223-B930-C929-6B0F259F7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3064" y="2854277"/>
              <a:ext cx="185111" cy="402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c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1BC68AB-9D41-9C50-997C-D6709AD39059}"/>
                </a:ext>
              </a:extLst>
            </p:cNvPr>
            <p:cNvSpPr txBox="1"/>
            <p:nvPr/>
          </p:nvSpPr>
          <p:spPr>
            <a:xfrm>
              <a:off x="8887429" y="2571447"/>
              <a:ext cx="344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a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8589FA9-9798-9F72-1233-0C4D80E2C7EC}"/>
                </a:ext>
              </a:extLst>
            </p:cNvPr>
            <p:cNvSpPr txBox="1"/>
            <p:nvPr/>
          </p:nvSpPr>
          <p:spPr>
            <a:xfrm>
              <a:off x="8886321" y="3173262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b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  <p:cxnSp>
          <p:nvCxnSpPr>
            <p:cNvPr id="27" name="直接箭头连接符 98">
              <a:extLst>
                <a:ext uri="{FF2B5EF4-FFF2-40B4-BE49-F238E27FC236}">
                  <a16:creationId xmlns:a16="http://schemas.microsoft.com/office/drawing/2014/main" id="{2F4BC961-0BD5-7CC8-9D66-D7E854DBF7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91061" y="3728861"/>
              <a:ext cx="0" cy="27026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C2A5BDB-9C5F-5878-BCF3-76331C40DA4C}"/>
                </a:ext>
              </a:extLst>
            </p:cNvPr>
            <p:cNvSpPr txBox="1"/>
            <p:nvPr/>
          </p:nvSpPr>
          <p:spPr>
            <a:xfrm>
              <a:off x="9789390" y="3768288"/>
              <a:ext cx="317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s</a:t>
              </a:r>
            </a:p>
          </p:txBody>
        </p:sp>
      </p:grpSp>
      <p:sp>
        <p:nvSpPr>
          <p:cNvPr id="29" name="Rectangle 161">
            <a:extLst>
              <a:ext uri="{FF2B5EF4-FFF2-40B4-BE49-F238E27FC236}">
                <a16:creationId xmlns:a16="http://schemas.microsoft.com/office/drawing/2014/main" id="{B3D19176-AC86-B04C-A29E-1B7D28949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700" y="3791436"/>
            <a:ext cx="185111" cy="402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rPr>
              <a:t>c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C4CBBEF-CF62-4810-168C-983E1FC6F33E}"/>
              </a:ext>
            </a:extLst>
          </p:cNvPr>
          <p:cNvSpPr txBox="1"/>
          <p:nvPr/>
        </p:nvSpPr>
        <p:spPr>
          <a:xfrm>
            <a:off x="3099025" y="3545594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rPr>
              <a:t>a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等线" panose="02010600030101010101" pitchFamily="2" charset="-122"/>
              <a:cs typeface="Segoe UI Semibold" panose="020B0702040204020203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DCB0D1F-00D2-4F1E-F488-C327BE424CCE}"/>
              </a:ext>
            </a:extLst>
          </p:cNvPr>
          <p:cNvSpPr txBox="1"/>
          <p:nvPr/>
        </p:nvSpPr>
        <p:spPr>
          <a:xfrm>
            <a:off x="3097179" y="3999610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rPr>
              <a:t>b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等线" panose="02010600030101010101" pitchFamily="2" charset="-122"/>
              <a:cs typeface="Segoe UI Semibold" panose="020B0702040204020203" pitchFamily="34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515D864-6AF3-A2C0-B920-6719E3CE5A2C}"/>
              </a:ext>
            </a:extLst>
          </p:cNvPr>
          <p:cNvGrpSpPr/>
          <p:nvPr/>
        </p:nvGrpSpPr>
        <p:grpSpPr>
          <a:xfrm>
            <a:off x="7477519" y="3508914"/>
            <a:ext cx="1861606" cy="915681"/>
            <a:chOff x="7331833" y="2846262"/>
            <a:chExt cx="1861606" cy="915681"/>
          </a:xfrm>
        </p:grpSpPr>
        <p:sp>
          <p:nvSpPr>
            <p:cNvPr id="36" name="Delay 68">
              <a:extLst>
                <a:ext uri="{FF2B5EF4-FFF2-40B4-BE49-F238E27FC236}">
                  <a16:creationId xmlns:a16="http://schemas.microsoft.com/office/drawing/2014/main" id="{0E234D39-DCAA-6A6F-7386-22656C17F8FB}"/>
                </a:ext>
              </a:extLst>
            </p:cNvPr>
            <p:cNvSpPr/>
            <p:nvPr/>
          </p:nvSpPr>
          <p:spPr>
            <a:xfrm>
              <a:off x="7910350" y="3046315"/>
              <a:ext cx="692333" cy="581286"/>
            </a:xfrm>
            <a:prstGeom prst="flowChartDelay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  <p:grpSp>
          <p:nvGrpSpPr>
            <p:cNvPr id="37" name="Group 3">
              <a:extLst>
                <a:ext uri="{FF2B5EF4-FFF2-40B4-BE49-F238E27FC236}">
                  <a16:creationId xmlns:a16="http://schemas.microsoft.com/office/drawing/2014/main" id="{5CF87C29-8E58-47DF-9694-D8D13C4A319C}"/>
                </a:ext>
              </a:extLst>
            </p:cNvPr>
            <p:cNvGrpSpPr/>
            <p:nvPr/>
          </p:nvGrpSpPr>
          <p:grpSpPr>
            <a:xfrm>
              <a:off x="7641186" y="3051651"/>
              <a:ext cx="1349024" cy="588516"/>
              <a:chOff x="3675121" y="5425781"/>
              <a:chExt cx="1719957" cy="750335"/>
            </a:xfrm>
          </p:grpSpPr>
          <p:cxnSp>
            <p:nvCxnSpPr>
              <p:cNvPr id="41" name="Straight Connector 66">
                <a:extLst>
                  <a:ext uri="{FF2B5EF4-FFF2-40B4-BE49-F238E27FC236}">
                    <a16:creationId xmlns:a16="http://schemas.microsoft.com/office/drawing/2014/main" id="{84A455E9-9DCE-724E-114A-149425D192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3001" y="5800932"/>
                <a:ext cx="472077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Stored Data 71">
                <a:extLst>
                  <a:ext uri="{FF2B5EF4-FFF2-40B4-BE49-F238E27FC236}">
                    <a16:creationId xmlns:a16="http://schemas.microsoft.com/office/drawing/2014/main" id="{BC3A7A73-E4DC-224C-45CD-CB048A44C495}"/>
                  </a:ext>
                </a:extLst>
              </p:cNvPr>
              <p:cNvSpPr/>
              <p:nvPr/>
            </p:nvSpPr>
            <p:spPr>
              <a:xfrm rot="10800000">
                <a:off x="3994811" y="5425781"/>
                <a:ext cx="82383" cy="743879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603 w 5420"/>
                  <a:gd name="connsiteY0" fmla="*/ 44 h 10000"/>
                  <a:gd name="connsiteX1" fmla="*/ 5420 w 5420"/>
                  <a:gd name="connsiteY1" fmla="*/ 0 h 10000"/>
                  <a:gd name="connsiteX2" fmla="*/ 4355 w 5420"/>
                  <a:gd name="connsiteY2" fmla="*/ 4956 h 10000"/>
                  <a:gd name="connsiteX3" fmla="*/ 5419 w 5420"/>
                  <a:gd name="connsiteY3" fmla="*/ 10000 h 10000"/>
                  <a:gd name="connsiteX4" fmla="*/ 603 w 5420"/>
                  <a:gd name="connsiteY4" fmla="*/ 9912 h 10000"/>
                  <a:gd name="connsiteX5" fmla="*/ 603 w 5420"/>
                  <a:gd name="connsiteY5" fmla="*/ 44 h 10000"/>
                  <a:gd name="connsiteX0" fmla="*/ 1112 w 9999"/>
                  <a:gd name="connsiteY0" fmla="*/ 9912 h 11176"/>
                  <a:gd name="connsiteX1" fmla="*/ 1112 w 9999"/>
                  <a:gd name="connsiteY1" fmla="*/ 44 h 11176"/>
                  <a:gd name="connsiteX2" fmla="*/ 9999 w 9999"/>
                  <a:gd name="connsiteY2" fmla="*/ 0 h 11176"/>
                  <a:gd name="connsiteX3" fmla="*/ 8034 w 9999"/>
                  <a:gd name="connsiteY3" fmla="*/ 4956 h 11176"/>
                  <a:gd name="connsiteX4" fmla="*/ 9997 w 9999"/>
                  <a:gd name="connsiteY4" fmla="*/ 10000 h 11176"/>
                  <a:gd name="connsiteX5" fmla="*/ 2783 w 9999"/>
                  <a:gd name="connsiteY5" fmla="*/ 11176 h 11176"/>
                  <a:gd name="connsiteX0" fmla="*/ 1112 w 10000"/>
                  <a:gd name="connsiteY0" fmla="*/ 8869 h 8948"/>
                  <a:gd name="connsiteX1" fmla="*/ 1112 w 10000"/>
                  <a:gd name="connsiteY1" fmla="*/ 39 h 8948"/>
                  <a:gd name="connsiteX2" fmla="*/ 10000 w 10000"/>
                  <a:gd name="connsiteY2" fmla="*/ 0 h 8948"/>
                  <a:gd name="connsiteX3" fmla="*/ 8035 w 10000"/>
                  <a:gd name="connsiteY3" fmla="*/ 4435 h 8948"/>
                  <a:gd name="connsiteX4" fmla="*/ 9998 w 10000"/>
                  <a:gd name="connsiteY4" fmla="*/ 8948 h 8948"/>
                  <a:gd name="connsiteX0" fmla="*/ 0 w 8888"/>
                  <a:gd name="connsiteY0" fmla="*/ 44 h 10000"/>
                  <a:gd name="connsiteX1" fmla="*/ 8888 w 8888"/>
                  <a:gd name="connsiteY1" fmla="*/ 0 h 10000"/>
                  <a:gd name="connsiteX2" fmla="*/ 6923 w 8888"/>
                  <a:gd name="connsiteY2" fmla="*/ 4956 h 10000"/>
                  <a:gd name="connsiteX3" fmla="*/ 8886 w 8888"/>
                  <a:gd name="connsiteY3" fmla="*/ 10000 h 10000"/>
                  <a:gd name="connsiteX0" fmla="*/ 2211 w 2211"/>
                  <a:gd name="connsiteY0" fmla="*/ 0 h 10000"/>
                  <a:gd name="connsiteX1" fmla="*/ 0 w 2211"/>
                  <a:gd name="connsiteY1" fmla="*/ 4956 h 10000"/>
                  <a:gd name="connsiteX2" fmla="*/ 2209 w 2211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solidFill>
                <a:srgbClr val="D2DEEF"/>
              </a:solidFill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+mn-ea"/>
                  <a:cs typeface="+mn-cs"/>
                </a:endParaRPr>
              </a:p>
            </p:txBody>
          </p:sp>
          <p:sp>
            <p:nvSpPr>
              <p:cNvPr id="43" name="Stored Data 71">
                <a:extLst>
                  <a:ext uri="{FF2B5EF4-FFF2-40B4-BE49-F238E27FC236}">
                    <a16:creationId xmlns:a16="http://schemas.microsoft.com/office/drawing/2014/main" id="{CE86A824-2DD6-2687-3BA7-FAFA231A0DDD}"/>
                  </a:ext>
                </a:extLst>
              </p:cNvPr>
              <p:cNvSpPr/>
              <p:nvPr/>
            </p:nvSpPr>
            <p:spPr>
              <a:xfrm rot="10800000">
                <a:off x="3905094" y="5432237"/>
                <a:ext cx="82383" cy="743879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603 w 5420"/>
                  <a:gd name="connsiteY0" fmla="*/ 44 h 10000"/>
                  <a:gd name="connsiteX1" fmla="*/ 5420 w 5420"/>
                  <a:gd name="connsiteY1" fmla="*/ 0 h 10000"/>
                  <a:gd name="connsiteX2" fmla="*/ 4355 w 5420"/>
                  <a:gd name="connsiteY2" fmla="*/ 4956 h 10000"/>
                  <a:gd name="connsiteX3" fmla="*/ 5419 w 5420"/>
                  <a:gd name="connsiteY3" fmla="*/ 10000 h 10000"/>
                  <a:gd name="connsiteX4" fmla="*/ 603 w 5420"/>
                  <a:gd name="connsiteY4" fmla="*/ 9912 h 10000"/>
                  <a:gd name="connsiteX5" fmla="*/ 603 w 5420"/>
                  <a:gd name="connsiteY5" fmla="*/ 44 h 10000"/>
                  <a:gd name="connsiteX0" fmla="*/ 1112 w 9999"/>
                  <a:gd name="connsiteY0" fmla="*/ 9912 h 11176"/>
                  <a:gd name="connsiteX1" fmla="*/ 1112 w 9999"/>
                  <a:gd name="connsiteY1" fmla="*/ 44 h 11176"/>
                  <a:gd name="connsiteX2" fmla="*/ 9999 w 9999"/>
                  <a:gd name="connsiteY2" fmla="*/ 0 h 11176"/>
                  <a:gd name="connsiteX3" fmla="*/ 8034 w 9999"/>
                  <a:gd name="connsiteY3" fmla="*/ 4956 h 11176"/>
                  <a:gd name="connsiteX4" fmla="*/ 9997 w 9999"/>
                  <a:gd name="connsiteY4" fmla="*/ 10000 h 11176"/>
                  <a:gd name="connsiteX5" fmla="*/ 2783 w 9999"/>
                  <a:gd name="connsiteY5" fmla="*/ 11176 h 11176"/>
                  <a:gd name="connsiteX0" fmla="*/ 1112 w 10000"/>
                  <a:gd name="connsiteY0" fmla="*/ 8869 h 8948"/>
                  <a:gd name="connsiteX1" fmla="*/ 1112 w 10000"/>
                  <a:gd name="connsiteY1" fmla="*/ 39 h 8948"/>
                  <a:gd name="connsiteX2" fmla="*/ 10000 w 10000"/>
                  <a:gd name="connsiteY2" fmla="*/ 0 h 8948"/>
                  <a:gd name="connsiteX3" fmla="*/ 8035 w 10000"/>
                  <a:gd name="connsiteY3" fmla="*/ 4435 h 8948"/>
                  <a:gd name="connsiteX4" fmla="*/ 9998 w 10000"/>
                  <a:gd name="connsiteY4" fmla="*/ 8948 h 8948"/>
                  <a:gd name="connsiteX0" fmla="*/ 0 w 8888"/>
                  <a:gd name="connsiteY0" fmla="*/ 44 h 10000"/>
                  <a:gd name="connsiteX1" fmla="*/ 8888 w 8888"/>
                  <a:gd name="connsiteY1" fmla="*/ 0 h 10000"/>
                  <a:gd name="connsiteX2" fmla="*/ 6923 w 8888"/>
                  <a:gd name="connsiteY2" fmla="*/ 4956 h 10000"/>
                  <a:gd name="connsiteX3" fmla="*/ 8886 w 8888"/>
                  <a:gd name="connsiteY3" fmla="*/ 10000 h 10000"/>
                  <a:gd name="connsiteX0" fmla="*/ 2211 w 2211"/>
                  <a:gd name="connsiteY0" fmla="*/ 0 h 10000"/>
                  <a:gd name="connsiteX1" fmla="*/ 0 w 2211"/>
                  <a:gd name="connsiteY1" fmla="*/ 4956 h 10000"/>
                  <a:gd name="connsiteX2" fmla="*/ 2209 w 2211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solidFill>
                <a:srgbClr val="D2DEEF"/>
              </a:solidFill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+mn-ea"/>
                  <a:cs typeface="+mn-cs"/>
                </a:endParaRPr>
              </a:p>
            </p:txBody>
          </p:sp>
          <p:cxnSp>
            <p:nvCxnSpPr>
              <p:cNvPr id="44" name="Straight Connector 62">
                <a:extLst>
                  <a:ext uri="{FF2B5EF4-FFF2-40B4-BE49-F238E27FC236}">
                    <a16:creationId xmlns:a16="http://schemas.microsoft.com/office/drawing/2014/main" id="{EA9EB552-EDDB-003E-AAF5-915F89248C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217" y="5588294"/>
                <a:ext cx="271164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61">
                <a:extLst>
                  <a:ext uri="{FF2B5EF4-FFF2-40B4-BE49-F238E27FC236}">
                    <a16:creationId xmlns:a16="http://schemas.microsoft.com/office/drawing/2014/main" id="{A2CB1D29-CD06-481F-C4A6-E64BE40A25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5121" y="6016408"/>
                <a:ext cx="312356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161">
              <a:extLst>
                <a:ext uri="{FF2B5EF4-FFF2-40B4-BE49-F238E27FC236}">
                  <a16:creationId xmlns:a16="http://schemas.microsoft.com/office/drawing/2014/main" id="{09A956A5-C5F2-32E1-7442-53239E449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8328" y="3092104"/>
              <a:ext cx="185111" cy="402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c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39B9A9A-8A5B-7059-D55E-9AA219E7B4F5}"/>
                </a:ext>
              </a:extLst>
            </p:cNvPr>
            <p:cNvSpPr txBox="1"/>
            <p:nvPr/>
          </p:nvSpPr>
          <p:spPr>
            <a:xfrm>
              <a:off x="7331833" y="2846262"/>
              <a:ext cx="344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a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F64F004-911E-2564-8816-E88895199CEF}"/>
                </a:ext>
              </a:extLst>
            </p:cNvPr>
            <p:cNvSpPr txBox="1"/>
            <p:nvPr/>
          </p:nvSpPr>
          <p:spPr>
            <a:xfrm>
              <a:off x="7336337" y="3300278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b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7C4B026-6942-AD12-FF01-D44179B24AA0}"/>
              </a:ext>
            </a:extLst>
          </p:cNvPr>
          <p:cNvGrpSpPr/>
          <p:nvPr/>
        </p:nvGrpSpPr>
        <p:grpSpPr>
          <a:xfrm>
            <a:off x="5344846" y="3520904"/>
            <a:ext cx="1919332" cy="915681"/>
            <a:chOff x="5199160" y="2858252"/>
            <a:chExt cx="1919332" cy="915681"/>
          </a:xfrm>
        </p:grpSpPr>
        <p:cxnSp>
          <p:nvCxnSpPr>
            <p:cNvPr id="47" name="Straight Connector 88">
              <a:extLst>
                <a:ext uri="{FF2B5EF4-FFF2-40B4-BE49-F238E27FC236}">
                  <a16:creationId xmlns:a16="http://schemas.microsoft.com/office/drawing/2014/main" id="{C202C1E8-3833-F988-DD8E-381C7B4EF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203" y="3365399"/>
              <a:ext cx="370267" cy="1"/>
            </a:xfrm>
            <a:prstGeom prst="line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161">
              <a:extLst>
                <a:ext uri="{FF2B5EF4-FFF2-40B4-BE49-F238E27FC236}">
                  <a16:creationId xmlns:a16="http://schemas.microsoft.com/office/drawing/2014/main" id="{598C5355-C56E-25ED-B54D-BB1524AA1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3381" y="3104094"/>
              <a:ext cx="185111" cy="402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c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D3D266A-C316-602C-B9F2-0CAE1540DEBD}"/>
                </a:ext>
              </a:extLst>
            </p:cNvPr>
            <p:cNvSpPr txBox="1"/>
            <p:nvPr/>
          </p:nvSpPr>
          <p:spPr>
            <a:xfrm>
              <a:off x="5201006" y="2858252"/>
              <a:ext cx="344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a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1D0D5E4E-7A91-DCE7-0951-940AC5D0D19E}"/>
                </a:ext>
              </a:extLst>
            </p:cNvPr>
            <p:cNvSpPr txBox="1"/>
            <p:nvPr/>
          </p:nvSpPr>
          <p:spPr>
            <a:xfrm>
              <a:off x="5199160" y="3312268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b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51" name="Delay 68">
              <a:extLst>
                <a:ext uri="{FF2B5EF4-FFF2-40B4-BE49-F238E27FC236}">
                  <a16:creationId xmlns:a16="http://schemas.microsoft.com/office/drawing/2014/main" id="{1CCA4641-CD16-4443-B866-B8AEAB4D6AB5}"/>
                </a:ext>
              </a:extLst>
            </p:cNvPr>
            <p:cNvSpPr/>
            <p:nvPr/>
          </p:nvSpPr>
          <p:spPr>
            <a:xfrm>
              <a:off x="5760539" y="3072236"/>
              <a:ext cx="692333" cy="581286"/>
            </a:xfrm>
            <a:prstGeom prst="flowChartDelay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  <p:sp>
          <p:nvSpPr>
            <p:cNvPr id="53" name="Stored Data 71">
              <a:extLst>
                <a:ext uri="{FF2B5EF4-FFF2-40B4-BE49-F238E27FC236}">
                  <a16:creationId xmlns:a16="http://schemas.microsoft.com/office/drawing/2014/main" id="{6A5B2F00-0435-4BFF-9B94-14FFC862D4CB}"/>
                </a:ext>
              </a:extLst>
            </p:cNvPr>
            <p:cNvSpPr/>
            <p:nvPr/>
          </p:nvSpPr>
          <p:spPr>
            <a:xfrm rot="10800000">
              <a:off x="5739947" y="3074342"/>
              <a:ext cx="86069" cy="579179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solidFill>
              <a:srgbClr val="D2DEEF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  <p:cxnSp>
          <p:nvCxnSpPr>
            <p:cNvPr id="54" name="Straight Connector 87">
              <a:extLst>
                <a:ext uri="{FF2B5EF4-FFF2-40B4-BE49-F238E27FC236}">
                  <a16:creationId xmlns:a16="http://schemas.microsoft.com/office/drawing/2014/main" id="{58551C54-BF76-F48F-B888-75F1FADA48B3}"/>
                </a:ext>
              </a:extLst>
            </p:cNvPr>
            <p:cNvCxnSpPr/>
            <p:nvPr/>
          </p:nvCxnSpPr>
          <p:spPr>
            <a:xfrm flipV="1">
              <a:off x="5492715" y="3198617"/>
              <a:ext cx="325584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86">
              <a:extLst>
                <a:ext uri="{FF2B5EF4-FFF2-40B4-BE49-F238E27FC236}">
                  <a16:creationId xmlns:a16="http://schemas.microsoft.com/office/drawing/2014/main" id="{2B742C33-D565-9C3C-6195-0E04046DA9BC}"/>
                </a:ext>
              </a:extLst>
            </p:cNvPr>
            <p:cNvCxnSpPr/>
            <p:nvPr/>
          </p:nvCxnSpPr>
          <p:spPr>
            <a:xfrm flipV="1">
              <a:off x="5492715" y="3534404"/>
              <a:ext cx="325584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56766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1098139" cy="3410415"/>
            <a:chOff x="1887176" y="1780605"/>
            <a:chExt cx="2671982" cy="149168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1228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原码乘法的运算方法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执行乘法运算子程序实现乘法运算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设置专用乘法器实现乘法运算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借助加法器配置相应部件实现乘法运算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补码乘法的运算方法与逻辑实现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649611" cy="2541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乘法的运算部件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8335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39026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算术运算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算术逻辑部件（</a:t>
            </a:r>
            <a:r>
              <a:rPr lang="en-US" altLang="zh-CN" sz="2000" dirty="0">
                <a:solidFill>
                  <a:srgbClr val="BD934E"/>
                </a:solidFill>
              </a:rPr>
              <a:t>ALU</a:t>
            </a:r>
            <a:r>
              <a:rPr lang="zh-CN" altLang="en-US" sz="2000" dirty="0">
                <a:solidFill>
                  <a:srgbClr val="BD934E"/>
                </a:solidFill>
              </a:rPr>
              <a:t>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5BFB70C-E948-FB5B-7FEF-AF306E756CAF}"/>
              </a:ext>
            </a:extLst>
          </p:cNvPr>
          <p:cNvGrpSpPr/>
          <p:nvPr/>
        </p:nvGrpSpPr>
        <p:grpSpPr>
          <a:xfrm>
            <a:off x="6066877" y="2731228"/>
            <a:ext cx="4847866" cy="2294780"/>
            <a:chOff x="4947537" y="-498534"/>
            <a:chExt cx="4847866" cy="2294780"/>
          </a:xfrm>
        </p:grpSpPr>
        <p:grpSp>
          <p:nvGrpSpPr>
            <p:cNvPr id="52" name="Group 69">
              <a:extLst>
                <a:ext uri="{FF2B5EF4-FFF2-40B4-BE49-F238E27FC236}">
                  <a16:creationId xmlns:a16="http://schemas.microsoft.com/office/drawing/2014/main" id="{A0968AD3-A258-4EFB-BDCB-A8B808B810A8}"/>
                </a:ext>
              </a:extLst>
            </p:cNvPr>
            <p:cNvGrpSpPr/>
            <p:nvPr/>
          </p:nvGrpSpPr>
          <p:grpSpPr>
            <a:xfrm>
              <a:off x="5231285" y="381202"/>
              <a:ext cx="2289424" cy="581286"/>
              <a:chOff x="3124619" y="1715660"/>
              <a:chExt cx="2918930" cy="741118"/>
            </a:xfrm>
          </p:grpSpPr>
          <p:cxnSp>
            <p:nvCxnSpPr>
              <p:cNvPr id="1035" name="Straight Connector 27">
                <a:extLst>
                  <a:ext uri="{FF2B5EF4-FFF2-40B4-BE49-F238E27FC236}">
                    <a16:creationId xmlns:a16="http://schemas.microsoft.com/office/drawing/2014/main" id="{B1A33B77-D7A9-0F4E-1383-5BA6BD044E98}"/>
                  </a:ext>
                </a:extLst>
              </p:cNvPr>
              <p:cNvCxnSpPr/>
              <p:nvPr/>
            </p:nvCxnSpPr>
            <p:spPr>
              <a:xfrm flipV="1">
                <a:off x="4042896" y="2298791"/>
                <a:ext cx="41510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Straight Connector 28">
                <a:extLst>
                  <a:ext uri="{FF2B5EF4-FFF2-40B4-BE49-F238E27FC236}">
                    <a16:creationId xmlns:a16="http://schemas.microsoft.com/office/drawing/2014/main" id="{72ADF349-CFE4-45C1-8C97-6CBF8AEAE9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4619" y="1870675"/>
                <a:ext cx="1333384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Straight Connector 29">
                <a:extLst>
                  <a:ext uri="{FF2B5EF4-FFF2-40B4-BE49-F238E27FC236}">
                    <a16:creationId xmlns:a16="http://schemas.microsoft.com/office/drawing/2014/main" id="{56C1FDF9-73C5-AED5-CC06-0AC8D71ECDBB}"/>
                  </a:ext>
                </a:extLst>
              </p:cNvPr>
              <p:cNvCxnSpPr>
                <a:cxnSpLocks/>
                <a:stCxn id="1038" idx="3"/>
              </p:cNvCxnSpPr>
              <p:nvPr/>
            </p:nvCxnSpPr>
            <p:spPr>
              <a:xfrm>
                <a:off x="5334495" y="2086219"/>
                <a:ext cx="709054" cy="750"/>
              </a:xfrm>
              <a:prstGeom prst="line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8" name="Delay 68">
                <a:extLst>
                  <a:ext uri="{FF2B5EF4-FFF2-40B4-BE49-F238E27FC236}">
                    <a16:creationId xmlns:a16="http://schemas.microsoft.com/office/drawing/2014/main" id="{8601C1AF-F1FC-93C8-ADC6-6487A4BB447C}"/>
                  </a:ext>
                </a:extLst>
              </p:cNvPr>
              <p:cNvSpPr/>
              <p:nvPr/>
            </p:nvSpPr>
            <p:spPr>
              <a:xfrm>
                <a:off x="4451796" y="1715660"/>
                <a:ext cx="882699" cy="741118"/>
              </a:xfrm>
              <a:prstGeom prst="flowChartDelay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+mn-ea"/>
                  <a:cs typeface="+mn-cs"/>
                </a:endParaRPr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EAE9020B-FD76-2BEF-F2EF-694219252FB7}"/>
                </a:ext>
              </a:extLst>
            </p:cNvPr>
            <p:cNvGrpSpPr/>
            <p:nvPr/>
          </p:nvGrpSpPr>
          <p:grpSpPr>
            <a:xfrm>
              <a:off x="6988503" y="-498534"/>
              <a:ext cx="2806900" cy="2287467"/>
              <a:chOff x="9015781" y="1613786"/>
              <a:chExt cx="2806900" cy="2287467"/>
            </a:xfrm>
          </p:grpSpPr>
          <p:sp>
            <p:nvSpPr>
              <p:cNvPr id="1028" name="矩形: 圆角 12">
                <a:extLst>
                  <a:ext uri="{FF2B5EF4-FFF2-40B4-BE49-F238E27FC236}">
                    <a16:creationId xmlns:a16="http://schemas.microsoft.com/office/drawing/2014/main" id="{9DC51981-5916-73A9-FC39-61BE16C3A013}"/>
                  </a:ext>
                </a:extLst>
              </p:cNvPr>
              <p:cNvSpPr/>
              <p:nvPr/>
            </p:nvSpPr>
            <p:spPr>
              <a:xfrm>
                <a:off x="9563609" y="2443683"/>
                <a:ext cx="451612" cy="1457570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29" name="Rectangle 161">
                <a:extLst>
                  <a:ext uri="{FF2B5EF4-FFF2-40B4-BE49-F238E27FC236}">
                    <a16:creationId xmlns:a16="http://schemas.microsoft.com/office/drawing/2014/main" id="{48768624-3B36-9F0C-23C3-698C59923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4279" y="2642693"/>
                <a:ext cx="185111" cy="2675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0</a:t>
                </a:r>
                <a:endPara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cxnSp>
            <p:nvCxnSpPr>
              <p:cNvPr id="1030" name="直接箭头连接符 16">
                <a:extLst>
                  <a:ext uri="{FF2B5EF4-FFF2-40B4-BE49-F238E27FC236}">
                    <a16:creationId xmlns:a16="http://schemas.microsoft.com/office/drawing/2014/main" id="{6EA6E88B-F2E7-4E65-7965-B8B9313AC6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4555" y="3169486"/>
                <a:ext cx="43110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1" name="Rectangle 161">
                <a:extLst>
                  <a:ext uri="{FF2B5EF4-FFF2-40B4-BE49-F238E27FC236}">
                    <a16:creationId xmlns:a16="http://schemas.microsoft.com/office/drawing/2014/main" id="{582CF8E9-3E69-C2BA-7882-CF1B1CE1A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9347" y="3407294"/>
                <a:ext cx="185111" cy="2675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1</a:t>
                </a:r>
                <a:endPara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32" name="Rectangle 161">
                <a:extLst>
                  <a:ext uri="{FF2B5EF4-FFF2-40B4-BE49-F238E27FC236}">
                    <a16:creationId xmlns:a16="http://schemas.microsoft.com/office/drawing/2014/main" id="{2A66D65E-A41B-F2B2-0378-265CF4707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98843" y="2940888"/>
                <a:ext cx="1323838" cy="4020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等线" panose="02010600030101010101" pitchFamily="2" charset="-122"/>
                    <a:cs typeface="Segoe UI Semibold" panose="020B0702040204020203" pitchFamily="34" charset="0"/>
                  </a:rPr>
                  <a:t>result</a:t>
                </a:r>
              </a:p>
            </p:txBody>
          </p:sp>
          <p:cxnSp>
            <p:nvCxnSpPr>
              <p:cNvPr id="1033" name="直接箭头连接符 21">
                <a:extLst>
                  <a:ext uri="{FF2B5EF4-FFF2-40B4-BE49-F238E27FC236}">
                    <a16:creationId xmlns:a16="http://schemas.microsoft.com/office/drawing/2014/main" id="{3E22200F-B1FA-54DF-FF40-0D3642FA79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89390" y="2111298"/>
                <a:ext cx="0" cy="32683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4" name="文本框 1033">
                <a:extLst>
                  <a:ext uri="{FF2B5EF4-FFF2-40B4-BE49-F238E27FC236}">
                    <a16:creationId xmlns:a16="http://schemas.microsoft.com/office/drawing/2014/main" id="{F481B0A6-3F49-E442-D45A-9E977C14AC76}"/>
                  </a:ext>
                </a:extLst>
              </p:cNvPr>
              <p:cNvSpPr txBox="1"/>
              <p:nvPr/>
            </p:nvSpPr>
            <p:spPr>
              <a:xfrm>
                <a:off x="9015781" y="1613786"/>
                <a:ext cx="1547218" cy="4616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等线" panose="02010600030101010101" pitchFamily="2" charset="-122"/>
                    <a:cs typeface="Segoe UI Semibold" panose="020B0702040204020203" pitchFamily="34" charset="0"/>
                  </a:rPr>
                  <a:t>operation</a:t>
                </a:r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F13CB26A-09EE-36C7-E25F-32753618BA50}"/>
                </a:ext>
              </a:extLst>
            </p:cNvPr>
            <p:cNvGrpSpPr/>
            <p:nvPr/>
          </p:nvGrpSpPr>
          <p:grpSpPr>
            <a:xfrm>
              <a:off x="4947537" y="216968"/>
              <a:ext cx="2573172" cy="1579278"/>
              <a:chOff x="4430808" y="2148224"/>
              <a:chExt cx="2573172" cy="1579278"/>
            </a:xfrm>
          </p:grpSpPr>
          <p:cxnSp>
            <p:nvCxnSpPr>
              <p:cNvPr id="58" name="Straight Connector 88">
                <a:extLst>
                  <a:ext uri="{FF2B5EF4-FFF2-40B4-BE49-F238E27FC236}">
                    <a16:creationId xmlns:a16="http://schemas.microsoft.com/office/drawing/2014/main" id="{6B16A612-E357-5EE2-5C52-25D3695D15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70203" y="3365400"/>
                <a:ext cx="533777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2D076B5A-2A20-BA62-1A4D-DBB322573F95}"/>
                  </a:ext>
                </a:extLst>
              </p:cNvPr>
              <p:cNvSpPr txBox="1"/>
              <p:nvPr/>
            </p:nvSpPr>
            <p:spPr>
              <a:xfrm>
                <a:off x="4430808" y="2148224"/>
                <a:ext cx="3449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等线" panose="02010600030101010101" pitchFamily="2" charset="-122"/>
                    <a:cs typeface="Segoe UI Semibold" panose="020B0702040204020203" pitchFamily="34" charset="0"/>
                  </a:rPr>
                  <a:t>a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E5A7C18-0689-8255-7847-117D3BD322C8}"/>
                  </a:ext>
                </a:extLst>
              </p:cNvPr>
              <p:cNvSpPr txBox="1"/>
              <p:nvPr/>
            </p:nvSpPr>
            <p:spPr>
              <a:xfrm>
                <a:off x="4454530" y="3265837"/>
                <a:ext cx="3706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等线" panose="02010600030101010101" pitchFamily="2" charset="-122"/>
                    <a:cs typeface="Segoe UI Semibold" panose="020B0702040204020203" pitchFamily="34" charset="0"/>
                  </a:rPr>
                  <a:t>b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61" name="Delay 68">
                <a:extLst>
                  <a:ext uri="{FF2B5EF4-FFF2-40B4-BE49-F238E27FC236}">
                    <a16:creationId xmlns:a16="http://schemas.microsoft.com/office/drawing/2014/main" id="{9DA2F106-7AE9-CB5D-AFF9-7A738226F3E0}"/>
                  </a:ext>
                </a:extLst>
              </p:cNvPr>
              <p:cNvSpPr/>
              <p:nvPr/>
            </p:nvSpPr>
            <p:spPr>
              <a:xfrm>
                <a:off x="5760539" y="3072236"/>
                <a:ext cx="692333" cy="581286"/>
              </a:xfrm>
              <a:prstGeom prst="flowChartDelay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+mn-ea"/>
                  <a:cs typeface="+mn-cs"/>
                </a:endParaRPr>
              </a:p>
            </p:txBody>
          </p:sp>
          <p:sp>
            <p:nvSpPr>
              <p:cNvPr id="62" name="Stored Data 71">
                <a:extLst>
                  <a:ext uri="{FF2B5EF4-FFF2-40B4-BE49-F238E27FC236}">
                    <a16:creationId xmlns:a16="http://schemas.microsoft.com/office/drawing/2014/main" id="{9E70EC9C-0C37-6B3A-0DCD-0DB47F717BCA}"/>
                  </a:ext>
                </a:extLst>
              </p:cNvPr>
              <p:cNvSpPr/>
              <p:nvPr/>
            </p:nvSpPr>
            <p:spPr>
              <a:xfrm rot="10800000">
                <a:off x="5739947" y="3074342"/>
                <a:ext cx="86069" cy="579179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603 w 5420"/>
                  <a:gd name="connsiteY0" fmla="*/ 44 h 10000"/>
                  <a:gd name="connsiteX1" fmla="*/ 5420 w 5420"/>
                  <a:gd name="connsiteY1" fmla="*/ 0 h 10000"/>
                  <a:gd name="connsiteX2" fmla="*/ 4355 w 5420"/>
                  <a:gd name="connsiteY2" fmla="*/ 4956 h 10000"/>
                  <a:gd name="connsiteX3" fmla="*/ 5419 w 5420"/>
                  <a:gd name="connsiteY3" fmla="*/ 10000 h 10000"/>
                  <a:gd name="connsiteX4" fmla="*/ 603 w 5420"/>
                  <a:gd name="connsiteY4" fmla="*/ 9912 h 10000"/>
                  <a:gd name="connsiteX5" fmla="*/ 603 w 5420"/>
                  <a:gd name="connsiteY5" fmla="*/ 44 h 10000"/>
                  <a:gd name="connsiteX0" fmla="*/ 1112 w 9999"/>
                  <a:gd name="connsiteY0" fmla="*/ 9912 h 11176"/>
                  <a:gd name="connsiteX1" fmla="*/ 1112 w 9999"/>
                  <a:gd name="connsiteY1" fmla="*/ 44 h 11176"/>
                  <a:gd name="connsiteX2" fmla="*/ 9999 w 9999"/>
                  <a:gd name="connsiteY2" fmla="*/ 0 h 11176"/>
                  <a:gd name="connsiteX3" fmla="*/ 8034 w 9999"/>
                  <a:gd name="connsiteY3" fmla="*/ 4956 h 11176"/>
                  <a:gd name="connsiteX4" fmla="*/ 9997 w 9999"/>
                  <a:gd name="connsiteY4" fmla="*/ 10000 h 11176"/>
                  <a:gd name="connsiteX5" fmla="*/ 2783 w 9999"/>
                  <a:gd name="connsiteY5" fmla="*/ 11176 h 11176"/>
                  <a:gd name="connsiteX0" fmla="*/ 1112 w 10000"/>
                  <a:gd name="connsiteY0" fmla="*/ 8869 h 8948"/>
                  <a:gd name="connsiteX1" fmla="*/ 1112 w 10000"/>
                  <a:gd name="connsiteY1" fmla="*/ 39 h 8948"/>
                  <a:gd name="connsiteX2" fmla="*/ 10000 w 10000"/>
                  <a:gd name="connsiteY2" fmla="*/ 0 h 8948"/>
                  <a:gd name="connsiteX3" fmla="*/ 8035 w 10000"/>
                  <a:gd name="connsiteY3" fmla="*/ 4435 h 8948"/>
                  <a:gd name="connsiteX4" fmla="*/ 9998 w 10000"/>
                  <a:gd name="connsiteY4" fmla="*/ 8948 h 8948"/>
                  <a:gd name="connsiteX0" fmla="*/ 0 w 8888"/>
                  <a:gd name="connsiteY0" fmla="*/ 44 h 10000"/>
                  <a:gd name="connsiteX1" fmla="*/ 8888 w 8888"/>
                  <a:gd name="connsiteY1" fmla="*/ 0 h 10000"/>
                  <a:gd name="connsiteX2" fmla="*/ 6923 w 8888"/>
                  <a:gd name="connsiteY2" fmla="*/ 4956 h 10000"/>
                  <a:gd name="connsiteX3" fmla="*/ 8886 w 8888"/>
                  <a:gd name="connsiteY3" fmla="*/ 10000 h 10000"/>
                  <a:gd name="connsiteX0" fmla="*/ 2211 w 2211"/>
                  <a:gd name="connsiteY0" fmla="*/ 0 h 10000"/>
                  <a:gd name="connsiteX1" fmla="*/ 0 w 2211"/>
                  <a:gd name="connsiteY1" fmla="*/ 4956 h 10000"/>
                  <a:gd name="connsiteX2" fmla="*/ 2209 w 2211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+mn-ea"/>
                  <a:cs typeface="+mn-cs"/>
                </a:endParaRPr>
              </a:p>
            </p:txBody>
          </p:sp>
          <p:cxnSp>
            <p:nvCxnSpPr>
              <p:cNvPr id="63" name="Straight Connector 87">
                <a:extLst>
                  <a:ext uri="{FF2B5EF4-FFF2-40B4-BE49-F238E27FC236}">
                    <a16:creationId xmlns:a16="http://schemas.microsoft.com/office/drawing/2014/main" id="{8E5EF7B3-BCE3-EF2C-4C4C-DAC05CA91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6493" y="3198618"/>
                <a:ext cx="764660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Straight Connector 86">
                <a:extLst>
                  <a:ext uri="{FF2B5EF4-FFF2-40B4-BE49-F238E27FC236}">
                    <a16:creationId xmlns:a16="http://schemas.microsoft.com/office/drawing/2014/main" id="{F44A72E2-611E-BBBE-F427-3A25B3C677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71317" y="3534404"/>
                <a:ext cx="1046982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Straight Connector 87">
                <a:extLst>
                  <a:ext uri="{FF2B5EF4-FFF2-40B4-BE49-F238E27FC236}">
                    <a16:creationId xmlns:a16="http://schemas.microsoft.com/office/drawing/2014/main" id="{C176C949-1D24-1387-665B-DBE28F390F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6493" y="2438250"/>
                <a:ext cx="0" cy="760368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Straight Connector 87">
                <a:extLst>
                  <a:ext uri="{FF2B5EF4-FFF2-40B4-BE49-F238E27FC236}">
                    <a16:creationId xmlns:a16="http://schemas.microsoft.com/office/drawing/2014/main" id="{44FA7616-DEBE-9348-677F-24FC5A9B82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2633" y="2769829"/>
                <a:ext cx="0" cy="760367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2" name="组合 1051">
            <a:extLst>
              <a:ext uri="{FF2B5EF4-FFF2-40B4-BE49-F238E27FC236}">
                <a16:creationId xmlns:a16="http://schemas.microsoft.com/office/drawing/2014/main" id="{F0FDE642-1839-FDDA-DFC6-05C2A133B161}"/>
              </a:ext>
            </a:extLst>
          </p:cNvPr>
          <p:cNvGrpSpPr/>
          <p:nvPr/>
        </p:nvGrpSpPr>
        <p:grpSpPr>
          <a:xfrm>
            <a:off x="1277257" y="2720620"/>
            <a:ext cx="3388532" cy="2512634"/>
            <a:chOff x="7204678" y="2195582"/>
            <a:chExt cx="3388532" cy="2512634"/>
          </a:xfrm>
        </p:grpSpPr>
        <p:sp>
          <p:nvSpPr>
            <p:cNvPr id="1053" name="矩形 1052">
              <a:extLst>
                <a:ext uri="{FF2B5EF4-FFF2-40B4-BE49-F238E27FC236}">
                  <a16:creationId xmlns:a16="http://schemas.microsoft.com/office/drawing/2014/main" id="{A86FD92B-82E8-E5AA-BA65-EEBADA00388B}"/>
                </a:ext>
              </a:extLst>
            </p:cNvPr>
            <p:cNvSpPr/>
            <p:nvPr/>
          </p:nvSpPr>
          <p:spPr>
            <a:xfrm>
              <a:off x="8070381" y="2837594"/>
              <a:ext cx="1257564" cy="125756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54" name="Rectangle 7">
              <a:extLst>
                <a:ext uri="{FF2B5EF4-FFF2-40B4-BE49-F238E27FC236}">
                  <a16:creationId xmlns:a16="http://schemas.microsoft.com/office/drawing/2014/main" id="{B24E6B8B-2960-F47B-FCFE-8F4C606F9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2497" y="3258217"/>
              <a:ext cx="6207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S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um</a:t>
              </a:r>
              <a:endParaRPr kumimoji="0" lang="zh-CN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1055" name="Freeform 12">
              <a:extLst>
                <a:ext uri="{FF2B5EF4-FFF2-40B4-BE49-F238E27FC236}">
                  <a16:creationId xmlns:a16="http://schemas.microsoft.com/office/drawing/2014/main" id="{1A05978B-DB71-8E14-1291-7A0DA6159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6014" y="3297654"/>
              <a:ext cx="305686" cy="321163"/>
            </a:xfrm>
            <a:custGeom>
              <a:avLst/>
              <a:gdLst>
                <a:gd name="T0" fmla="*/ 45 w 79"/>
                <a:gd name="T1" fmla="*/ 0 h 83"/>
                <a:gd name="T2" fmla="*/ 45 w 79"/>
                <a:gd name="T3" fmla="*/ 38 h 83"/>
                <a:gd name="T4" fmla="*/ 79 w 79"/>
                <a:gd name="T5" fmla="*/ 38 h 83"/>
                <a:gd name="T6" fmla="*/ 79 w 79"/>
                <a:gd name="T7" fmla="*/ 45 h 83"/>
                <a:gd name="T8" fmla="*/ 45 w 79"/>
                <a:gd name="T9" fmla="*/ 45 h 83"/>
                <a:gd name="T10" fmla="*/ 45 w 79"/>
                <a:gd name="T11" fmla="*/ 83 h 83"/>
                <a:gd name="T12" fmla="*/ 34 w 79"/>
                <a:gd name="T13" fmla="*/ 83 h 83"/>
                <a:gd name="T14" fmla="*/ 34 w 79"/>
                <a:gd name="T15" fmla="*/ 45 h 83"/>
                <a:gd name="T16" fmla="*/ 0 w 79"/>
                <a:gd name="T17" fmla="*/ 45 h 83"/>
                <a:gd name="T18" fmla="*/ 0 w 79"/>
                <a:gd name="T19" fmla="*/ 38 h 83"/>
                <a:gd name="T20" fmla="*/ 34 w 79"/>
                <a:gd name="T21" fmla="*/ 38 h 83"/>
                <a:gd name="T22" fmla="*/ 34 w 79"/>
                <a:gd name="T23" fmla="*/ 0 h 83"/>
                <a:gd name="T24" fmla="*/ 45 w 79"/>
                <a:gd name="T25" fmla="*/ 0 h 83"/>
                <a:gd name="T26" fmla="*/ 45 w 79"/>
                <a:gd name="T2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" h="83">
                  <a:moveTo>
                    <a:pt x="45" y="0"/>
                  </a:moveTo>
                  <a:lnTo>
                    <a:pt x="45" y="38"/>
                  </a:lnTo>
                  <a:lnTo>
                    <a:pt x="79" y="38"/>
                  </a:lnTo>
                  <a:lnTo>
                    <a:pt x="79" y="45"/>
                  </a:lnTo>
                  <a:lnTo>
                    <a:pt x="45" y="45"/>
                  </a:lnTo>
                  <a:lnTo>
                    <a:pt x="45" y="83"/>
                  </a:lnTo>
                  <a:lnTo>
                    <a:pt x="34" y="83"/>
                  </a:lnTo>
                  <a:lnTo>
                    <a:pt x="34" y="45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34" y="38"/>
                  </a:lnTo>
                  <a:lnTo>
                    <a:pt x="34" y="0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1056" name="Rectangle 17">
              <a:extLst>
                <a:ext uri="{FF2B5EF4-FFF2-40B4-BE49-F238E27FC236}">
                  <a16:creationId xmlns:a16="http://schemas.microsoft.com/office/drawing/2014/main" id="{62F71051-7CF8-B167-D29A-CB310942A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7018" y="2195582"/>
              <a:ext cx="3638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C</a:t>
              </a:r>
              <a:r>
                <a:rPr kumimoji="0" lang="en-US" altLang="zh-CN" sz="24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in</a:t>
              </a:r>
              <a:endParaRPr kumimoji="0" lang="zh-CN" altLang="zh-CN" sz="24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1057" name="Rectangle 24">
              <a:extLst>
                <a:ext uri="{FF2B5EF4-FFF2-40B4-BE49-F238E27FC236}">
                  <a16:creationId xmlns:a16="http://schemas.microsoft.com/office/drawing/2014/main" id="{9A8FB2C9-8748-0AD0-D534-3EE16BE00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06308" y="4338884"/>
              <a:ext cx="50654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C</a:t>
              </a:r>
              <a:r>
                <a:rPr kumimoji="0" lang="en-US" altLang="zh-CN" sz="24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out</a:t>
              </a:r>
              <a:endParaRPr kumimoji="0" lang="zh-CN" altLang="zh-CN" sz="24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1058" name="Rectangle 36">
              <a:extLst>
                <a:ext uri="{FF2B5EF4-FFF2-40B4-BE49-F238E27FC236}">
                  <a16:creationId xmlns:a16="http://schemas.microsoft.com/office/drawing/2014/main" id="{190FA23F-43E2-40CD-CB04-EC2883D61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4678" y="3023859"/>
              <a:ext cx="1603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a</a:t>
              </a:r>
              <a:endParaRPr kumimoji="0" lang="zh-CN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1059" name="Rectangle 37">
              <a:extLst>
                <a:ext uri="{FF2B5EF4-FFF2-40B4-BE49-F238E27FC236}">
                  <a16:creationId xmlns:a16="http://schemas.microsoft.com/office/drawing/2014/main" id="{7B113BB6-71E9-4938-EDD6-A2BCBB0E1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4366" y="3816202"/>
              <a:ext cx="1857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b</a:t>
              </a:r>
              <a:endParaRPr kumimoji="0" lang="zh-CN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  <p:cxnSp>
          <p:nvCxnSpPr>
            <p:cNvPr id="1060" name="Straight Connector 29">
              <a:extLst>
                <a:ext uri="{FF2B5EF4-FFF2-40B4-BE49-F238E27FC236}">
                  <a16:creationId xmlns:a16="http://schemas.microsoft.com/office/drawing/2014/main" id="{C4B416F9-4149-7B78-9200-6015352F7C76}"/>
                </a:ext>
              </a:extLst>
            </p:cNvPr>
            <p:cNvCxnSpPr>
              <a:cxnSpLocks/>
            </p:cNvCxnSpPr>
            <p:nvPr/>
          </p:nvCxnSpPr>
          <p:spPr>
            <a:xfrm>
              <a:off x="7492488" y="3089796"/>
              <a:ext cx="556137" cy="58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stealth" w="lg" len="lg"/>
            </a:ln>
            <a:effectLst/>
          </p:spPr>
        </p:cxnSp>
        <p:cxnSp>
          <p:nvCxnSpPr>
            <p:cNvPr id="1061" name="Straight Connector 29">
              <a:extLst>
                <a:ext uri="{FF2B5EF4-FFF2-40B4-BE49-F238E27FC236}">
                  <a16:creationId xmlns:a16="http://schemas.microsoft.com/office/drawing/2014/main" id="{474F9961-6C42-12E7-03BE-D44D80710880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4" y="3868231"/>
              <a:ext cx="556137" cy="58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stealth" w="lg" len="lg"/>
            </a:ln>
            <a:effectLst/>
          </p:spPr>
        </p:cxnSp>
        <p:cxnSp>
          <p:nvCxnSpPr>
            <p:cNvPr id="1062" name="Straight Connector 29">
              <a:extLst>
                <a:ext uri="{FF2B5EF4-FFF2-40B4-BE49-F238E27FC236}">
                  <a16:creationId xmlns:a16="http://schemas.microsoft.com/office/drawing/2014/main" id="{761CAF8B-E2DA-9700-7472-B2DC4671ED78}"/>
                </a:ext>
              </a:extLst>
            </p:cNvPr>
            <p:cNvCxnSpPr>
              <a:cxnSpLocks/>
            </p:cNvCxnSpPr>
            <p:nvPr/>
          </p:nvCxnSpPr>
          <p:spPr>
            <a:xfrm>
              <a:off x="9338879" y="3459780"/>
              <a:ext cx="556137" cy="58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stealth" w="lg" len="lg"/>
            </a:ln>
            <a:effectLst/>
          </p:spPr>
        </p:cxnSp>
        <p:cxnSp>
          <p:nvCxnSpPr>
            <p:cNvPr id="1063" name="Straight Connector 29">
              <a:extLst>
                <a:ext uri="{FF2B5EF4-FFF2-40B4-BE49-F238E27FC236}">
                  <a16:creationId xmlns:a16="http://schemas.microsoft.com/office/drawing/2014/main" id="{0EA975B6-4002-9B43-D7FD-187C914315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18697" y="4377638"/>
              <a:ext cx="556137" cy="58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stealth" w="lg" len="lg"/>
            </a:ln>
            <a:effectLst/>
          </p:spPr>
        </p:cxnSp>
        <p:cxnSp>
          <p:nvCxnSpPr>
            <p:cNvPr id="1064" name="Straight Connector 29">
              <a:extLst>
                <a:ext uri="{FF2B5EF4-FFF2-40B4-BE49-F238E27FC236}">
                  <a16:creationId xmlns:a16="http://schemas.microsoft.com/office/drawing/2014/main" id="{25CDF95D-1BD4-49C1-ED0D-B92C399A1C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12954" y="2546168"/>
              <a:ext cx="556137" cy="58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stealth" w="lg" len="lg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15856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39026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算术运算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算术逻辑部件（</a:t>
            </a:r>
            <a:r>
              <a:rPr lang="en-US" altLang="zh-CN" sz="2000" dirty="0">
                <a:solidFill>
                  <a:srgbClr val="BD934E"/>
                </a:solidFill>
              </a:rPr>
              <a:t>ALU</a:t>
            </a:r>
            <a:r>
              <a:rPr lang="zh-CN" altLang="en-US" sz="2000" dirty="0">
                <a:solidFill>
                  <a:srgbClr val="BD934E"/>
                </a:solidFill>
              </a:rPr>
              <a:t>）</a:t>
            </a:r>
          </a:p>
        </p:txBody>
      </p:sp>
      <p:grpSp>
        <p:nvGrpSpPr>
          <p:cNvPr id="1094" name="组合 1093">
            <a:extLst>
              <a:ext uri="{FF2B5EF4-FFF2-40B4-BE49-F238E27FC236}">
                <a16:creationId xmlns:a16="http://schemas.microsoft.com/office/drawing/2014/main" id="{951F1F07-4993-AAB8-4A99-968B13003E18}"/>
              </a:ext>
            </a:extLst>
          </p:cNvPr>
          <p:cNvGrpSpPr/>
          <p:nvPr/>
        </p:nvGrpSpPr>
        <p:grpSpPr>
          <a:xfrm>
            <a:off x="677971" y="1853561"/>
            <a:ext cx="5444034" cy="4960081"/>
            <a:chOff x="1549585" y="1302692"/>
            <a:chExt cx="5444034" cy="4960081"/>
          </a:xfrm>
        </p:grpSpPr>
        <p:sp>
          <p:nvSpPr>
            <p:cNvPr id="1095" name="矩形 1094">
              <a:extLst>
                <a:ext uri="{FF2B5EF4-FFF2-40B4-BE49-F238E27FC236}">
                  <a16:creationId xmlns:a16="http://schemas.microsoft.com/office/drawing/2014/main" id="{787E4DB7-27B7-38BC-0B1E-ADB4B141C4DE}"/>
                </a:ext>
              </a:extLst>
            </p:cNvPr>
            <p:cNvSpPr/>
            <p:nvPr/>
          </p:nvSpPr>
          <p:spPr>
            <a:xfrm>
              <a:off x="2142267" y="2174641"/>
              <a:ext cx="3399902" cy="3349653"/>
            </a:xfrm>
            <a:prstGeom prst="rect">
              <a:avLst/>
            </a:prstGeom>
            <a:solidFill>
              <a:srgbClr val="4472C4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096" name="Group 69">
              <a:extLst>
                <a:ext uri="{FF2B5EF4-FFF2-40B4-BE49-F238E27FC236}">
                  <a16:creationId xmlns:a16="http://schemas.microsoft.com/office/drawing/2014/main" id="{7F32AA60-7230-58FB-378F-D09773DB8B1D}"/>
                </a:ext>
              </a:extLst>
            </p:cNvPr>
            <p:cNvGrpSpPr/>
            <p:nvPr/>
          </p:nvGrpSpPr>
          <p:grpSpPr>
            <a:xfrm>
              <a:off x="1850288" y="2520159"/>
              <a:ext cx="2770487" cy="1567896"/>
              <a:chOff x="2762851" y="1715660"/>
              <a:chExt cx="3532268" cy="1999010"/>
            </a:xfrm>
          </p:grpSpPr>
          <p:cxnSp>
            <p:nvCxnSpPr>
              <p:cNvPr id="1126" name="Straight Connector 27">
                <a:extLst>
                  <a:ext uri="{FF2B5EF4-FFF2-40B4-BE49-F238E27FC236}">
                    <a16:creationId xmlns:a16="http://schemas.microsoft.com/office/drawing/2014/main" id="{A8576220-3FD0-57B7-FFB1-057EB1F593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1194" y="2298792"/>
                <a:ext cx="486809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27" name="Straight Connector 28">
                <a:extLst>
                  <a:ext uri="{FF2B5EF4-FFF2-40B4-BE49-F238E27FC236}">
                    <a16:creationId xmlns:a16="http://schemas.microsoft.com/office/drawing/2014/main" id="{582B3CB7-E66E-FB74-43B3-3DF5B0FC04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2851" y="1870676"/>
                <a:ext cx="1695152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28" name="Straight Connector 29">
                <a:extLst>
                  <a:ext uri="{FF2B5EF4-FFF2-40B4-BE49-F238E27FC236}">
                    <a16:creationId xmlns:a16="http://schemas.microsoft.com/office/drawing/2014/main" id="{CBF1C4A4-7C2D-709B-38F4-FEC694B3C9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4495" y="2086219"/>
                <a:ext cx="960624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stealth" w="lg" len="lg"/>
              </a:ln>
              <a:effectLst/>
            </p:spPr>
          </p:cxnSp>
          <p:sp>
            <p:nvSpPr>
              <p:cNvPr id="1129" name="Delay 68">
                <a:extLst>
                  <a:ext uri="{FF2B5EF4-FFF2-40B4-BE49-F238E27FC236}">
                    <a16:creationId xmlns:a16="http://schemas.microsoft.com/office/drawing/2014/main" id="{CA15DC88-83BA-E858-6236-ACB7863D9D35}"/>
                  </a:ext>
                </a:extLst>
              </p:cNvPr>
              <p:cNvSpPr/>
              <p:nvPr/>
            </p:nvSpPr>
            <p:spPr>
              <a:xfrm>
                <a:off x="4451796" y="1715660"/>
                <a:ext cx="882699" cy="741118"/>
              </a:xfrm>
              <a:prstGeom prst="flowChartDelay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+mn-ea"/>
                  <a:cs typeface="+mn-cs"/>
                </a:endParaRPr>
              </a:p>
            </p:txBody>
          </p:sp>
          <p:cxnSp>
            <p:nvCxnSpPr>
              <p:cNvPr id="1130" name="Straight Connector 27">
                <a:extLst>
                  <a:ext uri="{FF2B5EF4-FFF2-40B4-BE49-F238E27FC236}">
                    <a16:creationId xmlns:a16="http://schemas.microsoft.com/office/drawing/2014/main" id="{EEC57D7A-22B1-9E50-5F55-FD5549FDC7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0053" y="3714670"/>
                <a:ext cx="774062" cy="0"/>
              </a:xfrm>
              <a:prstGeom prst="line">
                <a:avLst/>
              </a:prstGeom>
              <a:noFill/>
              <a:ln w="28575" cap="sq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1097" name="矩形: 圆角 12">
              <a:extLst>
                <a:ext uri="{FF2B5EF4-FFF2-40B4-BE49-F238E27FC236}">
                  <a16:creationId xmlns:a16="http://schemas.microsoft.com/office/drawing/2014/main" id="{F526D26E-B7C1-48C7-F774-E9A5DD21C419}"/>
                </a:ext>
              </a:extLst>
            </p:cNvPr>
            <p:cNvSpPr/>
            <p:nvPr/>
          </p:nvSpPr>
          <p:spPr>
            <a:xfrm>
              <a:off x="4621964" y="2470320"/>
              <a:ext cx="451612" cy="2643381"/>
            </a:xfrm>
            <a:prstGeom prst="roundRect">
              <a:avLst>
                <a:gd name="adj" fmla="val 50000"/>
              </a:avLst>
            </a:prstGeom>
            <a:solidFill>
              <a:srgbClr val="FFC000">
                <a:lumMod val="60000"/>
                <a:lumOff val="4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98" name="Rectangle 161">
              <a:extLst>
                <a:ext uri="{FF2B5EF4-FFF2-40B4-BE49-F238E27FC236}">
                  <a16:creationId xmlns:a16="http://schemas.microsoft.com/office/drawing/2014/main" id="{6A496A81-38C6-FC89-BA54-34060AD4C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6508" y="2669331"/>
              <a:ext cx="185111" cy="267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0</a:t>
              </a:r>
              <a:endParaRPr kumimoji="0" lang="en-US" altLang="zh-CN" sz="4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099" name="直接箭头连接符 16">
              <a:extLst>
                <a:ext uri="{FF2B5EF4-FFF2-40B4-BE49-F238E27FC236}">
                  <a16:creationId xmlns:a16="http://schemas.microsoft.com/office/drawing/2014/main" id="{58236E54-6CE7-C360-A7F1-B628AF672DAB}"/>
                </a:ext>
              </a:extLst>
            </p:cNvPr>
            <p:cNvCxnSpPr>
              <a:cxnSpLocks/>
            </p:cNvCxnSpPr>
            <p:nvPr/>
          </p:nvCxnSpPr>
          <p:spPr>
            <a:xfrm>
              <a:off x="5073576" y="3781296"/>
              <a:ext cx="943222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00" name="Rectangle 161">
              <a:extLst>
                <a:ext uri="{FF2B5EF4-FFF2-40B4-BE49-F238E27FC236}">
                  <a16:creationId xmlns:a16="http://schemas.microsoft.com/office/drawing/2014/main" id="{0C6E5EE8-9D7F-6CCC-C823-5AA0ACF6C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576" y="3433932"/>
              <a:ext cx="185111" cy="267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1</a:t>
              </a:r>
              <a:endParaRPr kumimoji="0" lang="en-US" altLang="zh-CN" sz="4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01" name="Rectangle 161">
              <a:extLst>
                <a:ext uri="{FF2B5EF4-FFF2-40B4-BE49-F238E27FC236}">
                  <a16:creationId xmlns:a16="http://schemas.microsoft.com/office/drawing/2014/main" id="{B4E45472-53C5-9157-2B5E-47046BEEA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9781" y="3768224"/>
              <a:ext cx="1323838" cy="402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result</a:t>
              </a:r>
            </a:p>
          </p:txBody>
        </p:sp>
        <p:cxnSp>
          <p:nvCxnSpPr>
            <p:cNvPr id="1102" name="直接箭头连接符 21">
              <a:extLst>
                <a:ext uri="{FF2B5EF4-FFF2-40B4-BE49-F238E27FC236}">
                  <a16:creationId xmlns:a16="http://schemas.microsoft.com/office/drawing/2014/main" id="{259A5EFF-14AC-DAE9-D9B3-9A717DDF696E}"/>
                </a:ext>
              </a:extLst>
            </p:cNvPr>
            <p:cNvCxnSpPr>
              <a:cxnSpLocks/>
            </p:cNvCxnSpPr>
            <p:nvPr/>
          </p:nvCxnSpPr>
          <p:spPr>
            <a:xfrm>
              <a:off x="4839032" y="1784686"/>
              <a:ext cx="0" cy="68563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03" name="文本框 1102">
              <a:extLst>
                <a:ext uri="{FF2B5EF4-FFF2-40B4-BE49-F238E27FC236}">
                  <a16:creationId xmlns:a16="http://schemas.microsoft.com/office/drawing/2014/main" id="{D69936B2-59CC-027B-D17B-03BDB4A7CD3E}"/>
                </a:ext>
              </a:extLst>
            </p:cNvPr>
            <p:cNvSpPr txBox="1"/>
            <p:nvPr/>
          </p:nvSpPr>
          <p:spPr>
            <a:xfrm>
              <a:off x="4469580" y="1302692"/>
              <a:ext cx="1547218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operation</a:t>
              </a:r>
            </a:p>
          </p:txBody>
        </p:sp>
        <p:sp>
          <p:nvSpPr>
            <p:cNvPr id="1104" name="Rectangle 161">
              <a:extLst>
                <a:ext uri="{FF2B5EF4-FFF2-40B4-BE49-F238E27FC236}">
                  <a16:creationId xmlns:a16="http://schemas.microsoft.com/office/drawing/2014/main" id="{A3B04389-4543-6D15-EA0B-D46B95715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576" y="4591188"/>
              <a:ext cx="185111" cy="267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2</a:t>
              </a:r>
              <a:endParaRPr kumimoji="0" lang="en-US" altLang="zh-CN" sz="4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05" name="文本框 1104">
              <a:extLst>
                <a:ext uri="{FF2B5EF4-FFF2-40B4-BE49-F238E27FC236}">
                  <a16:creationId xmlns:a16="http://schemas.microsoft.com/office/drawing/2014/main" id="{6D96C599-E6ED-DF8E-7E45-80506AD05AED}"/>
                </a:ext>
              </a:extLst>
            </p:cNvPr>
            <p:cNvSpPr txBox="1"/>
            <p:nvPr/>
          </p:nvSpPr>
          <p:spPr>
            <a:xfrm>
              <a:off x="3824386" y="1323021"/>
              <a:ext cx="548548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C</a:t>
              </a:r>
              <a:r>
                <a:rPr kumimoji="0" lang="en-US" altLang="zh-CN" sz="2400" b="0" i="0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in</a:t>
              </a:r>
              <a:endParaRPr kumimoji="0" lang="en-US" altLang="zh-CN" sz="24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1106" name="文本框 1105">
              <a:extLst>
                <a:ext uri="{FF2B5EF4-FFF2-40B4-BE49-F238E27FC236}">
                  <a16:creationId xmlns:a16="http://schemas.microsoft.com/office/drawing/2014/main" id="{20B28214-0AB7-E932-1973-DC8D32FF69D1}"/>
                </a:ext>
              </a:extLst>
            </p:cNvPr>
            <p:cNvSpPr txBox="1"/>
            <p:nvPr/>
          </p:nvSpPr>
          <p:spPr>
            <a:xfrm>
              <a:off x="3220633" y="5801108"/>
              <a:ext cx="691215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C</a:t>
              </a:r>
              <a:r>
                <a:rPr kumimoji="0" lang="en-US" altLang="zh-CN" sz="2400" b="0" i="0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out</a:t>
              </a:r>
              <a:endParaRPr kumimoji="0" lang="en-US" altLang="zh-CN" sz="24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  <p:grpSp>
          <p:nvGrpSpPr>
            <p:cNvPr id="1107" name="组合 1106">
              <a:extLst>
                <a:ext uri="{FF2B5EF4-FFF2-40B4-BE49-F238E27FC236}">
                  <a16:creationId xmlns:a16="http://schemas.microsoft.com/office/drawing/2014/main" id="{67E5DBF1-2613-67A1-4834-FBA606972E5A}"/>
                </a:ext>
              </a:extLst>
            </p:cNvPr>
            <p:cNvGrpSpPr/>
            <p:nvPr/>
          </p:nvGrpSpPr>
          <p:grpSpPr>
            <a:xfrm>
              <a:off x="1549585" y="1815737"/>
              <a:ext cx="3073860" cy="4033520"/>
              <a:chOff x="4130105" y="1608035"/>
              <a:chExt cx="3073860" cy="4033520"/>
            </a:xfrm>
          </p:grpSpPr>
          <p:cxnSp>
            <p:nvCxnSpPr>
              <p:cNvPr id="1111" name="Straight Connector 88">
                <a:extLst>
                  <a:ext uri="{FF2B5EF4-FFF2-40B4-BE49-F238E27FC236}">
                    <a16:creationId xmlns:a16="http://schemas.microsoft.com/office/drawing/2014/main" id="{C99CFDCC-5ABF-B863-A69D-A47DD244A0E9}"/>
                  </a:ext>
                </a:extLst>
              </p:cNvPr>
              <p:cNvCxnSpPr>
                <a:cxnSpLocks/>
                <a:stCxn id="1114" idx="3"/>
              </p:cNvCxnSpPr>
              <p:nvPr/>
            </p:nvCxnSpPr>
            <p:spPr>
              <a:xfrm>
                <a:off x="6452872" y="3362879"/>
                <a:ext cx="747053" cy="2522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stealth" w="lg" len="lg"/>
              </a:ln>
              <a:effectLst/>
            </p:spPr>
          </p:cxnSp>
          <p:sp>
            <p:nvSpPr>
              <p:cNvPr id="1112" name="文本框 1111">
                <a:extLst>
                  <a:ext uri="{FF2B5EF4-FFF2-40B4-BE49-F238E27FC236}">
                    <a16:creationId xmlns:a16="http://schemas.microsoft.com/office/drawing/2014/main" id="{4C1BD21A-686D-6366-EAB2-D580DEC031AC}"/>
                  </a:ext>
                </a:extLst>
              </p:cNvPr>
              <p:cNvSpPr txBox="1"/>
              <p:nvPr/>
            </p:nvSpPr>
            <p:spPr>
              <a:xfrm>
                <a:off x="4130105" y="2142564"/>
                <a:ext cx="3449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等线" panose="02010600030101010101" pitchFamily="2" charset="-122"/>
                    <a:cs typeface="Segoe UI Semibold" panose="020B0702040204020203" pitchFamily="34" charset="0"/>
                  </a:rPr>
                  <a:t>a</a:t>
                </a:r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113" name="文本框 1112">
                <a:extLst>
                  <a:ext uri="{FF2B5EF4-FFF2-40B4-BE49-F238E27FC236}">
                    <a16:creationId xmlns:a16="http://schemas.microsoft.com/office/drawing/2014/main" id="{20BF0391-D2B5-0585-AC78-B92DBD02A0E2}"/>
                  </a:ext>
                </a:extLst>
              </p:cNvPr>
              <p:cNvSpPr txBox="1"/>
              <p:nvPr/>
            </p:nvSpPr>
            <p:spPr>
              <a:xfrm>
                <a:off x="4131410" y="4481176"/>
                <a:ext cx="3706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等线" panose="02010600030101010101" pitchFamily="2" charset="-122"/>
                    <a:cs typeface="Segoe UI Semibold" panose="020B0702040204020203" pitchFamily="34" charset="0"/>
                  </a:rPr>
                  <a:t>b</a:t>
                </a:r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114" name="Delay 68">
                <a:extLst>
                  <a:ext uri="{FF2B5EF4-FFF2-40B4-BE49-F238E27FC236}">
                    <a16:creationId xmlns:a16="http://schemas.microsoft.com/office/drawing/2014/main" id="{B8F25C42-0C6C-8BB4-53DE-0DCF606DEDF7}"/>
                  </a:ext>
                </a:extLst>
              </p:cNvPr>
              <p:cNvSpPr/>
              <p:nvPr/>
            </p:nvSpPr>
            <p:spPr>
              <a:xfrm>
                <a:off x="5760539" y="3072236"/>
                <a:ext cx="692333" cy="581286"/>
              </a:xfrm>
              <a:prstGeom prst="flowChartDelay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+mn-ea"/>
                  <a:cs typeface="+mn-cs"/>
                </a:endParaRPr>
              </a:p>
            </p:txBody>
          </p:sp>
          <p:sp>
            <p:nvSpPr>
              <p:cNvPr id="1115" name="Stored Data 71">
                <a:extLst>
                  <a:ext uri="{FF2B5EF4-FFF2-40B4-BE49-F238E27FC236}">
                    <a16:creationId xmlns:a16="http://schemas.microsoft.com/office/drawing/2014/main" id="{25D7B709-72FF-F02F-2576-7F41E2A3B048}"/>
                  </a:ext>
                </a:extLst>
              </p:cNvPr>
              <p:cNvSpPr/>
              <p:nvPr/>
            </p:nvSpPr>
            <p:spPr>
              <a:xfrm rot="10800000">
                <a:off x="5739947" y="3074342"/>
                <a:ext cx="86069" cy="579179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603 w 5420"/>
                  <a:gd name="connsiteY0" fmla="*/ 44 h 10000"/>
                  <a:gd name="connsiteX1" fmla="*/ 5420 w 5420"/>
                  <a:gd name="connsiteY1" fmla="*/ 0 h 10000"/>
                  <a:gd name="connsiteX2" fmla="*/ 4355 w 5420"/>
                  <a:gd name="connsiteY2" fmla="*/ 4956 h 10000"/>
                  <a:gd name="connsiteX3" fmla="*/ 5419 w 5420"/>
                  <a:gd name="connsiteY3" fmla="*/ 10000 h 10000"/>
                  <a:gd name="connsiteX4" fmla="*/ 603 w 5420"/>
                  <a:gd name="connsiteY4" fmla="*/ 9912 h 10000"/>
                  <a:gd name="connsiteX5" fmla="*/ 603 w 5420"/>
                  <a:gd name="connsiteY5" fmla="*/ 44 h 10000"/>
                  <a:gd name="connsiteX0" fmla="*/ 1112 w 9999"/>
                  <a:gd name="connsiteY0" fmla="*/ 9912 h 11176"/>
                  <a:gd name="connsiteX1" fmla="*/ 1112 w 9999"/>
                  <a:gd name="connsiteY1" fmla="*/ 44 h 11176"/>
                  <a:gd name="connsiteX2" fmla="*/ 9999 w 9999"/>
                  <a:gd name="connsiteY2" fmla="*/ 0 h 11176"/>
                  <a:gd name="connsiteX3" fmla="*/ 8034 w 9999"/>
                  <a:gd name="connsiteY3" fmla="*/ 4956 h 11176"/>
                  <a:gd name="connsiteX4" fmla="*/ 9997 w 9999"/>
                  <a:gd name="connsiteY4" fmla="*/ 10000 h 11176"/>
                  <a:gd name="connsiteX5" fmla="*/ 2783 w 9999"/>
                  <a:gd name="connsiteY5" fmla="*/ 11176 h 11176"/>
                  <a:gd name="connsiteX0" fmla="*/ 1112 w 10000"/>
                  <a:gd name="connsiteY0" fmla="*/ 8869 h 8948"/>
                  <a:gd name="connsiteX1" fmla="*/ 1112 w 10000"/>
                  <a:gd name="connsiteY1" fmla="*/ 39 h 8948"/>
                  <a:gd name="connsiteX2" fmla="*/ 10000 w 10000"/>
                  <a:gd name="connsiteY2" fmla="*/ 0 h 8948"/>
                  <a:gd name="connsiteX3" fmla="*/ 8035 w 10000"/>
                  <a:gd name="connsiteY3" fmla="*/ 4435 h 8948"/>
                  <a:gd name="connsiteX4" fmla="*/ 9998 w 10000"/>
                  <a:gd name="connsiteY4" fmla="*/ 8948 h 8948"/>
                  <a:gd name="connsiteX0" fmla="*/ 0 w 8888"/>
                  <a:gd name="connsiteY0" fmla="*/ 44 h 10000"/>
                  <a:gd name="connsiteX1" fmla="*/ 8888 w 8888"/>
                  <a:gd name="connsiteY1" fmla="*/ 0 h 10000"/>
                  <a:gd name="connsiteX2" fmla="*/ 6923 w 8888"/>
                  <a:gd name="connsiteY2" fmla="*/ 4956 h 10000"/>
                  <a:gd name="connsiteX3" fmla="*/ 8886 w 8888"/>
                  <a:gd name="connsiteY3" fmla="*/ 10000 h 10000"/>
                  <a:gd name="connsiteX0" fmla="*/ 2211 w 2211"/>
                  <a:gd name="connsiteY0" fmla="*/ 0 h 10000"/>
                  <a:gd name="connsiteX1" fmla="*/ 0 w 2211"/>
                  <a:gd name="connsiteY1" fmla="*/ 4956 h 10000"/>
                  <a:gd name="connsiteX2" fmla="*/ 2209 w 2211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solidFill>
                <a:srgbClr val="4472C4">
                  <a:lumMod val="20000"/>
                  <a:lumOff val="80000"/>
                </a:srgbClr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+mn-ea"/>
                  <a:cs typeface="+mn-cs"/>
                </a:endParaRPr>
              </a:p>
            </p:txBody>
          </p:sp>
          <p:cxnSp>
            <p:nvCxnSpPr>
              <p:cNvPr id="1116" name="Straight Connector 87">
                <a:extLst>
                  <a:ext uri="{FF2B5EF4-FFF2-40B4-BE49-F238E27FC236}">
                    <a16:creationId xmlns:a16="http://schemas.microsoft.com/office/drawing/2014/main" id="{7C7E5619-E3C2-AA40-8BD3-47F9533EAE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6493" y="3198618"/>
                <a:ext cx="764660" cy="0"/>
              </a:xfrm>
              <a:prstGeom prst="line">
                <a:avLst/>
              </a:prstGeom>
              <a:noFill/>
              <a:ln w="28575" cap="sq" cmpd="sng" algn="ctr">
                <a:solidFill>
                  <a:sysClr val="windowText" lastClr="000000"/>
                </a:solidFill>
                <a:prstDash val="solid"/>
                <a:miter lim="800000"/>
                <a:headEnd type="oval"/>
              </a:ln>
              <a:effectLst/>
            </p:spPr>
          </p:cxnSp>
          <p:cxnSp>
            <p:nvCxnSpPr>
              <p:cNvPr id="1117" name="Straight Connector 86">
                <a:extLst>
                  <a:ext uri="{FF2B5EF4-FFF2-40B4-BE49-F238E27FC236}">
                    <a16:creationId xmlns:a16="http://schemas.microsoft.com/office/drawing/2014/main" id="{ABD3EE01-56FD-F45D-85CF-197621459B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81" y="3534405"/>
                <a:ext cx="447918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headEnd type="oval"/>
              </a:ln>
              <a:effectLst/>
            </p:spPr>
          </p:cxnSp>
          <p:cxnSp>
            <p:nvCxnSpPr>
              <p:cNvPr id="1118" name="Straight Connector 87">
                <a:extLst>
                  <a:ext uri="{FF2B5EF4-FFF2-40B4-BE49-F238E27FC236}">
                    <a16:creationId xmlns:a16="http://schemas.microsoft.com/office/drawing/2014/main" id="{F558ADBB-4FF2-EDE8-D98A-AC79695031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6493" y="2425187"/>
                <a:ext cx="0" cy="1978301"/>
              </a:xfrm>
              <a:prstGeom prst="line">
                <a:avLst/>
              </a:prstGeom>
              <a:noFill/>
              <a:ln w="28575" cap="sq" cmpd="sng" algn="ctr">
                <a:solidFill>
                  <a:sysClr val="windowText" lastClr="000000"/>
                </a:solidFill>
                <a:prstDash val="solid"/>
                <a:miter lim="800000"/>
                <a:headEnd type="oval"/>
              </a:ln>
              <a:effectLst/>
            </p:spPr>
          </p:cxnSp>
          <p:cxnSp>
            <p:nvCxnSpPr>
              <p:cNvPr id="1119" name="Straight Connector 87">
                <a:extLst>
                  <a:ext uri="{FF2B5EF4-FFF2-40B4-BE49-F238E27FC236}">
                    <a16:creationId xmlns:a16="http://schemas.microsoft.com/office/drawing/2014/main" id="{59219A16-C1CB-2797-D9D1-DA9961BC0A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70381" y="2769829"/>
                <a:ext cx="0" cy="2004569"/>
              </a:xfrm>
              <a:prstGeom prst="line">
                <a:avLst/>
              </a:prstGeom>
              <a:noFill/>
              <a:ln w="28575" cap="sq" cmpd="sng" algn="ctr">
                <a:solidFill>
                  <a:sysClr val="windowText" lastClr="000000"/>
                </a:solidFill>
                <a:prstDash val="solid"/>
                <a:miter lim="800000"/>
                <a:headEnd type="oval"/>
              </a:ln>
              <a:effectLst/>
            </p:spPr>
          </p:cxnSp>
          <p:cxnSp>
            <p:nvCxnSpPr>
              <p:cNvPr id="1120" name="Straight Connector 87">
                <a:extLst>
                  <a:ext uri="{FF2B5EF4-FFF2-40B4-BE49-F238E27FC236}">
                    <a16:creationId xmlns:a16="http://schemas.microsoft.com/office/drawing/2014/main" id="{1FF82F36-179F-304A-67CA-24221B0A3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6493" y="4404393"/>
                <a:ext cx="684127" cy="0"/>
              </a:xfrm>
              <a:prstGeom prst="line">
                <a:avLst/>
              </a:prstGeom>
              <a:noFill/>
              <a:ln w="28575" cap="sq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21" name="Straight Connector 87">
                <a:extLst>
                  <a:ext uri="{FF2B5EF4-FFF2-40B4-BE49-F238E27FC236}">
                    <a16:creationId xmlns:a16="http://schemas.microsoft.com/office/drawing/2014/main" id="{C97C3D82-68C5-AC91-C0F0-0BFF9E1BB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0808" y="4767865"/>
                <a:ext cx="1289812" cy="0"/>
              </a:xfrm>
              <a:prstGeom prst="line">
                <a:avLst/>
              </a:prstGeom>
              <a:noFill/>
              <a:ln w="28575" cap="sq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22" name="Straight Connector 88">
                <a:extLst>
                  <a:ext uri="{FF2B5EF4-FFF2-40B4-BE49-F238E27FC236}">
                    <a16:creationId xmlns:a16="http://schemas.microsoft.com/office/drawing/2014/main" id="{056978A7-570C-9B0F-CE67-CD8CA9406F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5379" y="4524493"/>
                <a:ext cx="778586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stealth" w="lg" len="lg"/>
              </a:ln>
              <a:effectLst/>
            </p:spPr>
          </p:cxnSp>
          <p:cxnSp>
            <p:nvCxnSpPr>
              <p:cNvPr id="1123" name="Straight Connector 87">
                <a:extLst>
                  <a:ext uri="{FF2B5EF4-FFF2-40B4-BE49-F238E27FC236}">
                    <a16:creationId xmlns:a16="http://schemas.microsoft.com/office/drawing/2014/main" id="{A99B6039-7E08-3E7D-18EA-E4D627BC58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6031" y="1608035"/>
                <a:ext cx="0" cy="2272320"/>
              </a:xfrm>
              <a:prstGeom prst="line">
                <a:avLst/>
              </a:prstGeom>
              <a:noFill/>
              <a:ln w="28575" cap="sq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</a:ln>
              <a:effectLst/>
            </p:spPr>
          </p:cxnSp>
          <p:cxnSp>
            <p:nvCxnSpPr>
              <p:cNvPr id="1124" name="Straight Connector 87">
                <a:extLst>
                  <a:ext uri="{FF2B5EF4-FFF2-40B4-BE49-F238E27FC236}">
                    <a16:creationId xmlns:a16="http://schemas.microsoft.com/office/drawing/2014/main" id="{175B8688-C652-4179-C999-253145F2A8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0034" y="3880353"/>
                <a:ext cx="0" cy="309515"/>
              </a:xfrm>
              <a:prstGeom prst="line">
                <a:avLst/>
              </a:prstGeom>
              <a:noFill/>
              <a:ln w="28575" cap="sq" cmpd="sng" algn="ctr">
                <a:solidFill>
                  <a:sysClr val="windowText" lastClr="000000"/>
                </a:solidFill>
                <a:prstDash val="solid"/>
                <a:miter lim="800000"/>
                <a:tailEnd type="stealth" w="lg" len="lg"/>
              </a:ln>
              <a:effectLst/>
            </p:spPr>
          </p:cxnSp>
          <p:cxnSp>
            <p:nvCxnSpPr>
              <p:cNvPr id="1125" name="Straight Connector 87">
                <a:extLst>
                  <a:ext uri="{FF2B5EF4-FFF2-40B4-BE49-F238E27FC236}">
                    <a16:creationId xmlns:a16="http://schemas.microsoft.com/office/drawing/2014/main" id="{0ED91BA8-5825-89F4-743D-C537A3A90F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6205" y="4925738"/>
                <a:ext cx="0" cy="715817"/>
              </a:xfrm>
              <a:prstGeom prst="line">
                <a:avLst/>
              </a:prstGeom>
              <a:noFill/>
              <a:ln w="28575" cap="sq" cmpd="sng" algn="ctr">
                <a:solidFill>
                  <a:sysClr val="windowText" lastClr="000000"/>
                </a:solidFill>
                <a:prstDash val="solid"/>
                <a:miter lim="800000"/>
                <a:tailEnd type="stealth" w="lg" len="lg"/>
              </a:ln>
              <a:effectLst/>
            </p:spPr>
          </p:cxnSp>
        </p:grpSp>
        <p:grpSp>
          <p:nvGrpSpPr>
            <p:cNvPr id="1108" name="组合 1107">
              <a:extLst>
                <a:ext uri="{FF2B5EF4-FFF2-40B4-BE49-F238E27FC236}">
                  <a16:creationId xmlns:a16="http://schemas.microsoft.com/office/drawing/2014/main" id="{9D6DD39F-6EC2-21FB-8B17-D73E1B05FEEC}"/>
                </a:ext>
              </a:extLst>
            </p:cNvPr>
            <p:cNvGrpSpPr/>
            <p:nvPr/>
          </p:nvGrpSpPr>
          <p:grpSpPr>
            <a:xfrm>
              <a:off x="3140100" y="4421369"/>
              <a:ext cx="692333" cy="692333"/>
              <a:chOff x="4759894" y="3768224"/>
              <a:chExt cx="692333" cy="692333"/>
            </a:xfrm>
          </p:grpSpPr>
          <p:sp>
            <p:nvSpPr>
              <p:cNvPr id="1109" name="矩形 1108">
                <a:extLst>
                  <a:ext uri="{FF2B5EF4-FFF2-40B4-BE49-F238E27FC236}">
                    <a16:creationId xmlns:a16="http://schemas.microsoft.com/office/drawing/2014/main" id="{65117D4C-EF3C-D2BD-5919-A1D38F5FFA84}"/>
                  </a:ext>
                </a:extLst>
              </p:cNvPr>
              <p:cNvSpPr/>
              <p:nvPr/>
            </p:nvSpPr>
            <p:spPr>
              <a:xfrm>
                <a:off x="4759894" y="3768224"/>
                <a:ext cx="692333" cy="692333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10" name="Freeform 12">
                <a:extLst>
                  <a:ext uri="{FF2B5EF4-FFF2-40B4-BE49-F238E27FC236}">
                    <a16:creationId xmlns:a16="http://schemas.microsoft.com/office/drawing/2014/main" id="{E7580890-1A35-63DC-7D00-F9BBF2265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1437" y="3983481"/>
                <a:ext cx="188085" cy="197608"/>
              </a:xfrm>
              <a:custGeom>
                <a:avLst/>
                <a:gdLst>
                  <a:gd name="T0" fmla="*/ 45 w 79"/>
                  <a:gd name="T1" fmla="*/ 0 h 83"/>
                  <a:gd name="T2" fmla="*/ 45 w 79"/>
                  <a:gd name="T3" fmla="*/ 38 h 83"/>
                  <a:gd name="T4" fmla="*/ 79 w 79"/>
                  <a:gd name="T5" fmla="*/ 38 h 83"/>
                  <a:gd name="T6" fmla="*/ 79 w 79"/>
                  <a:gd name="T7" fmla="*/ 45 h 83"/>
                  <a:gd name="T8" fmla="*/ 45 w 79"/>
                  <a:gd name="T9" fmla="*/ 45 h 83"/>
                  <a:gd name="T10" fmla="*/ 45 w 79"/>
                  <a:gd name="T11" fmla="*/ 83 h 83"/>
                  <a:gd name="T12" fmla="*/ 34 w 79"/>
                  <a:gd name="T13" fmla="*/ 83 h 83"/>
                  <a:gd name="T14" fmla="*/ 34 w 79"/>
                  <a:gd name="T15" fmla="*/ 45 h 83"/>
                  <a:gd name="T16" fmla="*/ 0 w 79"/>
                  <a:gd name="T17" fmla="*/ 45 h 83"/>
                  <a:gd name="T18" fmla="*/ 0 w 79"/>
                  <a:gd name="T19" fmla="*/ 38 h 83"/>
                  <a:gd name="T20" fmla="*/ 34 w 79"/>
                  <a:gd name="T21" fmla="*/ 38 h 83"/>
                  <a:gd name="T22" fmla="*/ 34 w 79"/>
                  <a:gd name="T23" fmla="*/ 0 h 83"/>
                  <a:gd name="T24" fmla="*/ 45 w 79"/>
                  <a:gd name="T25" fmla="*/ 0 h 83"/>
                  <a:gd name="T26" fmla="*/ 45 w 79"/>
                  <a:gd name="T27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9" h="83">
                    <a:moveTo>
                      <a:pt x="45" y="0"/>
                    </a:moveTo>
                    <a:lnTo>
                      <a:pt x="45" y="38"/>
                    </a:lnTo>
                    <a:lnTo>
                      <a:pt x="79" y="38"/>
                    </a:lnTo>
                    <a:lnTo>
                      <a:pt x="79" y="45"/>
                    </a:lnTo>
                    <a:lnTo>
                      <a:pt x="45" y="45"/>
                    </a:lnTo>
                    <a:lnTo>
                      <a:pt x="45" y="83"/>
                    </a:lnTo>
                    <a:lnTo>
                      <a:pt x="34" y="83"/>
                    </a:lnTo>
                    <a:lnTo>
                      <a:pt x="34" y="45"/>
                    </a:lnTo>
                    <a:lnTo>
                      <a:pt x="0" y="45"/>
                    </a:lnTo>
                    <a:lnTo>
                      <a:pt x="0" y="38"/>
                    </a:lnTo>
                    <a:lnTo>
                      <a:pt x="34" y="38"/>
                    </a:lnTo>
                    <a:lnTo>
                      <a:pt x="34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1131" name="组合 1130">
            <a:extLst>
              <a:ext uri="{FF2B5EF4-FFF2-40B4-BE49-F238E27FC236}">
                <a16:creationId xmlns:a16="http://schemas.microsoft.com/office/drawing/2014/main" id="{132CA8C9-E9AF-202A-10D7-6F98E5940FFA}"/>
              </a:ext>
            </a:extLst>
          </p:cNvPr>
          <p:cNvGrpSpPr/>
          <p:nvPr/>
        </p:nvGrpSpPr>
        <p:grpSpPr>
          <a:xfrm>
            <a:off x="6096000" y="1817495"/>
            <a:ext cx="6502589" cy="5009622"/>
            <a:chOff x="6025635" y="1266626"/>
            <a:chExt cx="6502589" cy="5009622"/>
          </a:xfrm>
        </p:grpSpPr>
        <p:grpSp>
          <p:nvGrpSpPr>
            <p:cNvPr id="1132" name="组合 1131">
              <a:extLst>
                <a:ext uri="{FF2B5EF4-FFF2-40B4-BE49-F238E27FC236}">
                  <a16:creationId xmlns:a16="http://schemas.microsoft.com/office/drawing/2014/main" id="{7302194F-32C6-5B62-578A-024EA7CBF1D7}"/>
                </a:ext>
              </a:extLst>
            </p:cNvPr>
            <p:cNvGrpSpPr/>
            <p:nvPr/>
          </p:nvGrpSpPr>
          <p:grpSpPr>
            <a:xfrm>
              <a:off x="6025635" y="1266626"/>
              <a:ext cx="6502589" cy="5009622"/>
              <a:chOff x="5735348" y="1252112"/>
              <a:chExt cx="6502589" cy="5009622"/>
            </a:xfrm>
          </p:grpSpPr>
          <p:sp>
            <p:nvSpPr>
              <p:cNvPr id="1134" name="矩形 1133">
                <a:extLst>
                  <a:ext uri="{FF2B5EF4-FFF2-40B4-BE49-F238E27FC236}">
                    <a16:creationId xmlns:a16="http://schemas.microsoft.com/office/drawing/2014/main" id="{F304C945-9E4E-AEA3-73E6-11202F2B64A2}"/>
                  </a:ext>
                </a:extLst>
              </p:cNvPr>
              <p:cNvSpPr/>
              <p:nvPr/>
            </p:nvSpPr>
            <p:spPr>
              <a:xfrm>
                <a:off x="6204122" y="2174641"/>
                <a:ext cx="4511809" cy="3349655"/>
              </a:xfrm>
              <a:prstGeom prst="rect">
                <a:avLst/>
              </a:prstGeom>
              <a:solidFill>
                <a:srgbClr val="70AD47">
                  <a:lumMod val="20000"/>
                  <a:lumOff val="80000"/>
                </a:srgb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1135" name="Group 69">
                <a:extLst>
                  <a:ext uri="{FF2B5EF4-FFF2-40B4-BE49-F238E27FC236}">
                    <a16:creationId xmlns:a16="http://schemas.microsoft.com/office/drawing/2014/main" id="{AB41BD42-6A59-3208-D287-66E8E98D9BF5}"/>
                  </a:ext>
                </a:extLst>
              </p:cNvPr>
              <p:cNvGrpSpPr/>
              <p:nvPr/>
            </p:nvGrpSpPr>
            <p:grpSpPr>
              <a:xfrm>
                <a:off x="6096000" y="1962983"/>
                <a:ext cx="3969936" cy="2080492"/>
                <a:chOff x="1489665" y="1062119"/>
                <a:chExt cx="5061522" cy="2652551"/>
              </a:xfrm>
            </p:grpSpPr>
            <p:cxnSp>
              <p:nvCxnSpPr>
                <p:cNvPr id="1177" name="Straight Connector 27">
                  <a:extLst>
                    <a:ext uri="{FF2B5EF4-FFF2-40B4-BE49-F238E27FC236}">
                      <a16:creationId xmlns:a16="http://schemas.microsoft.com/office/drawing/2014/main" id="{43D53315-E3AD-7393-3A72-BDA085AA84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71194" y="2298792"/>
                  <a:ext cx="486809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178" name="Straight Connector 28">
                  <a:extLst>
                    <a:ext uri="{FF2B5EF4-FFF2-40B4-BE49-F238E27FC236}">
                      <a16:creationId xmlns:a16="http://schemas.microsoft.com/office/drawing/2014/main" id="{05400302-6C49-6A7C-C5D4-C4D450D9D5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9665" y="1870676"/>
                  <a:ext cx="2968338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179" name="Straight Connector 29">
                  <a:extLst>
                    <a:ext uri="{FF2B5EF4-FFF2-40B4-BE49-F238E27FC236}">
                      <a16:creationId xmlns:a16="http://schemas.microsoft.com/office/drawing/2014/main" id="{D2BB3AE6-42C9-CC5D-2D09-0A2B6F68DD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34495" y="2086219"/>
                  <a:ext cx="960624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stealth" w="lg" len="lg"/>
                </a:ln>
                <a:effectLst/>
              </p:spPr>
            </p:cxnSp>
            <p:sp>
              <p:nvSpPr>
                <p:cNvPr id="1180" name="Delay 68">
                  <a:extLst>
                    <a:ext uri="{FF2B5EF4-FFF2-40B4-BE49-F238E27FC236}">
                      <a16:creationId xmlns:a16="http://schemas.microsoft.com/office/drawing/2014/main" id="{26198E65-E120-58BF-E84F-76C026420EA1}"/>
                    </a:ext>
                  </a:extLst>
                </p:cNvPr>
                <p:cNvSpPr/>
                <p:nvPr/>
              </p:nvSpPr>
              <p:spPr>
                <a:xfrm>
                  <a:off x="4451796" y="1715660"/>
                  <a:ext cx="882699" cy="741118"/>
                </a:xfrm>
                <a:prstGeom prst="flowChartDelay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81" name="Straight Connector 27">
                  <a:extLst>
                    <a:ext uri="{FF2B5EF4-FFF2-40B4-BE49-F238E27FC236}">
                      <a16:creationId xmlns:a16="http://schemas.microsoft.com/office/drawing/2014/main" id="{CE795C4A-E534-4188-8BEC-E4FEE82F39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40053" y="3714670"/>
                  <a:ext cx="774062" cy="0"/>
                </a:xfrm>
                <a:prstGeom prst="line">
                  <a:avLst/>
                </a:prstGeom>
                <a:noFill/>
                <a:ln w="28575" cap="sq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182" name="Straight Connector 28">
                  <a:extLst>
                    <a:ext uri="{FF2B5EF4-FFF2-40B4-BE49-F238E27FC236}">
                      <a16:creationId xmlns:a16="http://schemas.microsoft.com/office/drawing/2014/main" id="{1DE0844C-B3B6-1402-A65A-2826B9E613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57136" y="1062119"/>
                  <a:ext cx="3294051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oval"/>
                  <a:tailEnd type="oval"/>
                </a:ln>
                <a:effectLst/>
              </p:spPr>
            </p:cxnSp>
          </p:grpSp>
          <p:sp>
            <p:nvSpPr>
              <p:cNvPr id="1136" name="矩形: 圆角 108">
                <a:extLst>
                  <a:ext uri="{FF2B5EF4-FFF2-40B4-BE49-F238E27FC236}">
                    <a16:creationId xmlns:a16="http://schemas.microsoft.com/office/drawing/2014/main" id="{0D590C88-0609-4C83-EF4D-D182EA4BD93B}"/>
                  </a:ext>
                </a:extLst>
              </p:cNvPr>
              <p:cNvSpPr/>
              <p:nvPr/>
            </p:nvSpPr>
            <p:spPr>
              <a:xfrm>
                <a:off x="9866282" y="2425740"/>
                <a:ext cx="451612" cy="2643381"/>
              </a:xfrm>
              <a:prstGeom prst="roundRect">
                <a:avLst>
                  <a:gd name="adj" fmla="val 50000"/>
                </a:avLst>
              </a:prstGeom>
              <a:solidFill>
                <a:srgbClr val="FFC000">
                  <a:lumMod val="60000"/>
                  <a:lumOff val="40000"/>
                </a:srgbClr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37" name="Rectangle 161">
                <a:extLst>
                  <a:ext uri="{FF2B5EF4-FFF2-40B4-BE49-F238E27FC236}">
                    <a16:creationId xmlns:a16="http://schemas.microsoft.com/office/drawing/2014/main" id="{062CDF48-2A37-6846-A825-7558967D7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80826" y="2624751"/>
                <a:ext cx="185111" cy="2675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</a:t>
                </a:r>
                <a:endParaRPr kumimoji="0" lang="en-US" altLang="zh-CN" sz="4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138" name="直接箭头连接符 110">
                <a:extLst>
                  <a:ext uri="{FF2B5EF4-FFF2-40B4-BE49-F238E27FC236}">
                    <a16:creationId xmlns:a16="http://schemas.microsoft.com/office/drawing/2014/main" id="{31A3A485-608E-878E-5289-8BF1F5C365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7894" y="3736716"/>
                <a:ext cx="94322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headEnd w="lg" len="lg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39" name="Rectangle 161">
                <a:extLst>
                  <a:ext uri="{FF2B5EF4-FFF2-40B4-BE49-F238E27FC236}">
                    <a16:creationId xmlns:a16="http://schemas.microsoft.com/office/drawing/2014/main" id="{0C754A6C-CF1B-8215-7637-67EADC88C4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85894" y="3389352"/>
                <a:ext cx="185111" cy="2675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1</a:t>
                </a:r>
                <a:endParaRPr kumimoji="0" lang="en-US" altLang="zh-CN" sz="4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0" name="Rectangle 161">
                <a:extLst>
                  <a:ext uri="{FF2B5EF4-FFF2-40B4-BE49-F238E27FC236}">
                    <a16:creationId xmlns:a16="http://schemas.microsoft.com/office/drawing/2014/main" id="{736AF1F9-C71B-A21C-C8B0-3B77B41A16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14099" y="3723644"/>
                <a:ext cx="1323838" cy="4020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等线" panose="02010600030101010101" pitchFamily="2" charset="-122"/>
                    <a:cs typeface="Segoe UI Semibold" panose="020B0702040204020203" pitchFamily="34" charset="0"/>
                  </a:rPr>
                  <a:t>result</a:t>
                </a:r>
              </a:p>
            </p:txBody>
          </p:sp>
          <p:cxnSp>
            <p:nvCxnSpPr>
              <p:cNvPr id="1141" name="直接箭头连接符 113">
                <a:extLst>
                  <a:ext uri="{FF2B5EF4-FFF2-40B4-BE49-F238E27FC236}">
                    <a16:creationId xmlns:a16="http://schemas.microsoft.com/office/drawing/2014/main" id="{59317CF7-B9E9-FAA5-E3EA-318DBE0B55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68838" y="1740106"/>
                <a:ext cx="0" cy="685635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headEnd w="lg" len="lg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42" name="文本框 1141">
                <a:extLst>
                  <a:ext uri="{FF2B5EF4-FFF2-40B4-BE49-F238E27FC236}">
                    <a16:creationId xmlns:a16="http://schemas.microsoft.com/office/drawing/2014/main" id="{ED1531D8-3289-4666-0599-362E69AE16D7}"/>
                  </a:ext>
                </a:extLst>
              </p:cNvPr>
              <p:cNvSpPr txBox="1"/>
              <p:nvPr/>
            </p:nvSpPr>
            <p:spPr>
              <a:xfrm>
                <a:off x="9713898" y="1258112"/>
                <a:ext cx="1547218" cy="4616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等线" panose="02010600030101010101" pitchFamily="2" charset="-122"/>
                    <a:cs typeface="Segoe UI Semibold" panose="020B0702040204020203" pitchFamily="34" charset="0"/>
                  </a:rPr>
                  <a:t>operation</a:t>
                </a:r>
              </a:p>
            </p:txBody>
          </p:sp>
          <p:sp>
            <p:nvSpPr>
              <p:cNvPr id="1143" name="Rectangle 161">
                <a:extLst>
                  <a:ext uri="{FF2B5EF4-FFF2-40B4-BE49-F238E27FC236}">
                    <a16:creationId xmlns:a16="http://schemas.microsoft.com/office/drawing/2014/main" id="{5915C9F0-D617-9D09-F6D0-B7C8A290E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85894" y="4546608"/>
                <a:ext cx="185111" cy="2675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2</a:t>
                </a:r>
                <a:endParaRPr kumimoji="0" lang="en-US" altLang="zh-CN" sz="4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4" name="文本框 1143">
                <a:extLst>
                  <a:ext uri="{FF2B5EF4-FFF2-40B4-BE49-F238E27FC236}">
                    <a16:creationId xmlns:a16="http://schemas.microsoft.com/office/drawing/2014/main" id="{55999784-260E-6BC5-3F4E-EFDF6ABEBDE8}"/>
                  </a:ext>
                </a:extLst>
              </p:cNvPr>
              <p:cNvSpPr txBox="1"/>
              <p:nvPr/>
            </p:nvSpPr>
            <p:spPr>
              <a:xfrm>
                <a:off x="9068704" y="1278441"/>
                <a:ext cx="548548" cy="4616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等线" panose="02010600030101010101" pitchFamily="2" charset="-122"/>
                    <a:cs typeface="Segoe UI Semibold" panose="020B0702040204020203" pitchFamily="34" charset="0"/>
                  </a:rPr>
                  <a:t>C</a:t>
                </a:r>
                <a:r>
                  <a:rPr kumimoji="0" lang="en-US" altLang="zh-CN" sz="2400" b="0" i="0" u="none" strike="noStrike" kern="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等线" panose="02010600030101010101" pitchFamily="2" charset="-122"/>
                    <a:cs typeface="Segoe UI Semibold" panose="020B0702040204020203" pitchFamily="34" charset="0"/>
                  </a:rPr>
                  <a:t>in</a:t>
                </a:r>
                <a:endParaRPr kumimoji="0" lang="en-US" altLang="zh-CN" sz="24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145" name="文本框 1144">
                <a:extLst>
                  <a:ext uri="{FF2B5EF4-FFF2-40B4-BE49-F238E27FC236}">
                    <a16:creationId xmlns:a16="http://schemas.microsoft.com/office/drawing/2014/main" id="{EA5D2E9E-EF33-6385-5DDD-86652152F4D6}"/>
                  </a:ext>
                </a:extLst>
              </p:cNvPr>
              <p:cNvSpPr txBox="1"/>
              <p:nvPr/>
            </p:nvSpPr>
            <p:spPr>
              <a:xfrm>
                <a:off x="8464951" y="5800069"/>
                <a:ext cx="691215" cy="4616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等线" panose="02010600030101010101" pitchFamily="2" charset="-122"/>
                    <a:cs typeface="Segoe UI Semibold" panose="020B0702040204020203" pitchFamily="34" charset="0"/>
                  </a:rPr>
                  <a:t>C</a:t>
                </a:r>
                <a:r>
                  <a:rPr kumimoji="0" lang="en-US" altLang="zh-CN" sz="2400" b="0" i="0" u="none" strike="noStrike" kern="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等线" panose="02010600030101010101" pitchFamily="2" charset="-122"/>
                    <a:cs typeface="Segoe UI Semibold" panose="020B0702040204020203" pitchFamily="34" charset="0"/>
                  </a:rPr>
                  <a:t>out</a:t>
                </a:r>
                <a:endParaRPr kumimoji="0" lang="en-US" altLang="zh-CN" sz="24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endParaRPr>
              </a:p>
            </p:txBody>
          </p:sp>
          <p:grpSp>
            <p:nvGrpSpPr>
              <p:cNvPr id="1146" name="组合 1145">
                <a:extLst>
                  <a:ext uri="{FF2B5EF4-FFF2-40B4-BE49-F238E27FC236}">
                    <a16:creationId xmlns:a16="http://schemas.microsoft.com/office/drawing/2014/main" id="{3723C518-BEE7-D597-3883-682317E72D3D}"/>
                  </a:ext>
                </a:extLst>
              </p:cNvPr>
              <p:cNvGrpSpPr/>
              <p:nvPr/>
            </p:nvGrpSpPr>
            <p:grpSpPr>
              <a:xfrm>
                <a:off x="5735348" y="1719777"/>
                <a:ext cx="4132415" cy="4129480"/>
                <a:chOff x="3071550" y="1556655"/>
                <a:chExt cx="4132415" cy="4129480"/>
              </a:xfrm>
            </p:grpSpPr>
            <p:cxnSp>
              <p:nvCxnSpPr>
                <p:cNvPr id="1158" name="Straight Connector 88">
                  <a:extLst>
                    <a:ext uri="{FF2B5EF4-FFF2-40B4-BE49-F238E27FC236}">
                      <a16:creationId xmlns:a16="http://schemas.microsoft.com/office/drawing/2014/main" id="{6F76304F-7453-B560-599D-B0157435580D}"/>
                    </a:ext>
                  </a:extLst>
                </p:cNvPr>
                <p:cNvCxnSpPr>
                  <a:cxnSpLocks/>
                  <a:stCxn id="1160" idx="3"/>
                </p:cNvCxnSpPr>
                <p:nvPr/>
              </p:nvCxnSpPr>
              <p:spPr>
                <a:xfrm>
                  <a:off x="6452872" y="3362879"/>
                  <a:ext cx="747053" cy="2522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stealth" w="lg" len="lg"/>
                </a:ln>
                <a:effectLst/>
              </p:spPr>
            </p:cxnSp>
            <p:sp>
              <p:nvSpPr>
                <p:cNvPr id="1159" name="文本框 1158">
                  <a:extLst>
                    <a:ext uri="{FF2B5EF4-FFF2-40B4-BE49-F238E27FC236}">
                      <a16:creationId xmlns:a16="http://schemas.microsoft.com/office/drawing/2014/main" id="{23E9BF0A-86EA-88D5-AD8B-31060C778334}"/>
                    </a:ext>
                  </a:extLst>
                </p:cNvPr>
                <p:cNvSpPr txBox="1"/>
                <p:nvPr/>
              </p:nvSpPr>
              <p:spPr>
                <a:xfrm>
                  <a:off x="3071550" y="2011520"/>
                  <a:ext cx="34496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Semibold" panose="020B0702040204020203" pitchFamily="34" charset="0"/>
                      <a:ea typeface="等线" panose="02010600030101010101" pitchFamily="2" charset="-122"/>
                      <a:cs typeface="Segoe UI Semibold" panose="020B0702040204020203" pitchFamily="34" charset="0"/>
                    </a:rPr>
                    <a:t>a</a:t>
                  </a:r>
                  <a:endPara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等线" panose="02010600030101010101" pitchFamily="2" charset="-122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1160" name="Delay 68">
                  <a:extLst>
                    <a:ext uri="{FF2B5EF4-FFF2-40B4-BE49-F238E27FC236}">
                      <a16:creationId xmlns:a16="http://schemas.microsoft.com/office/drawing/2014/main" id="{EEBF3030-7901-82BB-77F6-5C0627945292}"/>
                    </a:ext>
                  </a:extLst>
                </p:cNvPr>
                <p:cNvSpPr/>
                <p:nvPr/>
              </p:nvSpPr>
              <p:spPr>
                <a:xfrm>
                  <a:off x="5760539" y="3072236"/>
                  <a:ext cx="692333" cy="581286"/>
                </a:xfrm>
                <a:prstGeom prst="flowChartDelay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/>
                    <a:ea typeface="+mn-ea"/>
                    <a:cs typeface="+mn-cs"/>
                  </a:endParaRPr>
                </a:p>
              </p:txBody>
            </p:sp>
            <p:sp>
              <p:nvSpPr>
                <p:cNvPr id="1161" name="Stored Data 71">
                  <a:extLst>
                    <a:ext uri="{FF2B5EF4-FFF2-40B4-BE49-F238E27FC236}">
                      <a16:creationId xmlns:a16="http://schemas.microsoft.com/office/drawing/2014/main" id="{22612799-B824-BD24-D1D7-5F37FD0CE111}"/>
                    </a:ext>
                  </a:extLst>
                </p:cNvPr>
                <p:cNvSpPr/>
                <p:nvPr/>
              </p:nvSpPr>
              <p:spPr>
                <a:xfrm rot="10800000">
                  <a:off x="5739947" y="3074342"/>
                  <a:ext cx="86069" cy="579179"/>
                </a:xfrm>
                <a:custGeom>
                  <a:avLst/>
                  <a:gdLst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8333 w 10000"/>
                    <a:gd name="connsiteY2" fmla="*/ 500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4932 w 13265"/>
                    <a:gd name="connsiteY0" fmla="*/ 0 h 10000"/>
                    <a:gd name="connsiteX1" fmla="*/ 13265 w 13265"/>
                    <a:gd name="connsiteY1" fmla="*/ 0 h 10000"/>
                    <a:gd name="connsiteX2" fmla="*/ 11598 w 13265"/>
                    <a:gd name="connsiteY2" fmla="*/ 5000 h 10000"/>
                    <a:gd name="connsiteX3" fmla="*/ 13265 w 13265"/>
                    <a:gd name="connsiteY3" fmla="*/ 10000 h 10000"/>
                    <a:gd name="connsiteX4" fmla="*/ 4932 w 13265"/>
                    <a:gd name="connsiteY4" fmla="*/ 10000 h 10000"/>
                    <a:gd name="connsiteX5" fmla="*/ 0 w 13265"/>
                    <a:gd name="connsiteY5" fmla="*/ 5084 h 10000"/>
                    <a:gd name="connsiteX6" fmla="*/ 4932 w 13265"/>
                    <a:gd name="connsiteY6" fmla="*/ 0 h 10000"/>
                    <a:gd name="connsiteX0" fmla="*/ 5226 w 13559"/>
                    <a:gd name="connsiteY0" fmla="*/ 0 h 10000"/>
                    <a:gd name="connsiteX1" fmla="*/ 13559 w 13559"/>
                    <a:gd name="connsiteY1" fmla="*/ 0 h 10000"/>
                    <a:gd name="connsiteX2" fmla="*/ 11892 w 13559"/>
                    <a:gd name="connsiteY2" fmla="*/ 5000 h 10000"/>
                    <a:gd name="connsiteX3" fmla="*/ 13559 w 13559"/>
                    <a:gd name="connsiteY3" fmla="*/ 10000 h 10000"/>
                    <a:gd name="connsiteX4" fmla="*/ 5226 w 13559"/>
                    <a:gd name="connsiteY4" fmla="*/ 10000 h 10000"/>
                    <a:gd name="connsiteX5" fmla="*/ 294 w 13559"/>
                    <a:gd name="connsiteY5" fmla="*/ 5084 h 10000"/>
                    <a:gd name="connsiteX6" fmla="*/ 5226 w 13559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4933 w 13266"/>
                    <a:gd name="connsiteY4" fmla="*/ 10000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4933 w 13266"/>
                    <a:gd name="connsiteY4" fmla="*/ 10000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4966 w 13299"/>
                    <a:gd name="connsiteY0" fmla="*/ 0 h 10000"/>
                    <a:gd name="connsiteX1" fmla="*/ 13299 w 13299"/>
                    <a:gd name="connsiteY1" fmla="*/ 0 h 10000"/>
                    <a:gd name="connsiteX2" fmla="*/ 11632 w 13299"/>
                    <a:gd name="connsiteY2" fmla="*/ 5000 h 10000"/>
                    <a:gd name="connsiteX3" fmla="*/ 13299 w 13299"/>
                    <a:gd name="connsiteY3" fmla="*/ 10000 h 10000"/>
                    <a:gd name="connsiteX4" fmla="*/ 7782 w 13299"/>
                    <a:gd name="connsiteY4" fmla="*/ 10000 h 10000"/>
                    <a:gd name="connsiteX5" fmla="*/ 34 w 13299"/>
                    <a:gd name="connsiteY5" fmla="*/ 5084 h 10000"/>
                    <a:gd name="connsiteX6" fmla="*/ 4966 w 13299"/>
                    <a:gd name="connsiteY6" fmla="*/ 0 h 10000"/>
                    <a:gd name="connsiteX0" fmla="*/ 4947 w 13280"/>
                    <a:gd name="connsiteY0" fmla="*/ 0 h 10000"/>
                    <a:gd name="connsiteX1" fmla="*/ 13280 w 13280"/>
                    <a:gd name="connsiteY1" fmla="*/ 0 h 10000"/>
                    <a:gd name="connsiteX2" fmla="*/ 11613 w 13280"/>
                    <a:gd name="connsiteY2" fmla="*/ 5000 h 10000"/>
                    <a:gd name="connsiteX3" fmla="*/ 13280 w 13280"/>
                    <a:gd name="connsiteY3" fmla="*/ 10000 h 10000"/>
                    <a:gd name="connsiteX4" fmla="*/ 6702 w 13280"/>
                    <a:gd name="connsiteY4" fmla="*/ 9832 h 10000"/>
                    <a:gd name="connsiteX5" fmla="*/ 15 w 13280"/>
                    <a:gd name="connsiteY5" fmla="*/ 5084 h 10000"/>
                    <a:gd name="connsiteX6" fmla="*/ 4947 w 13280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5711 w 13268"/>
                    <a:gd name="connsiteY0" fmla="*/ 126 h 10000"/>
                    <a:gd name="connsiteX1" fmla="*/ 13268 w 13268"/>
                    <a:gd name="connsiteY1" fmla="*/ 0 h 10000"/>
                    <a:gd name="connsiteX2" fmla="*/ 11601 w 13268"/>
                    <a:gd name="connsiteY2" fmla="*/ 5000 h 10000"/>
                    <a:gd name="connsiteX3" fmla="*/ 13268 w 13268"/>
                    <a:gd name="connsiteY3" fmla="*/ 10000 h 10000"/>
                    <a:gd name="connsiteX4" fmla="*/ 6690 w 13268"/>
                    <a:gd name="connsiteY4" fmla="*/ 9832 h 10000"/>
                    <a:gd name="connsiteX5" fmla="*/ 3 w 13268"/>
                    <a:gd name="connsiteY5" fmla="*/ 5084 h 10000"/>
                    <a:gd name="connsiteX6" fmla="*/ 5711 w 13268"/>
                    <a:gd name="connsiteY6" fmla="*/ 126 h 10000"/>
                    <a:gd name="connsiteX0" fmla="*/ 5709 w 13266"/>
                    <a:gd name="connsiteY0" fmla="*/ 126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5709 w 13266"/>
                    <a:gd name="connsiteY6" fmla="*/ 126 h 10000"/>
                    <a:gd name="connsiteX0" fmla="*/ 5709 w 13266"/>
                    <a:gd name="connsiteY0" fmla="*/ 126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5709 w 13266"/>
                    <a:gd name="connsiteY6" fmla="*/ 126 h 10000"/>
                    <a:gd name="connsiteX0" fmla="*/ 6688 w 13265"/>
                    <a:gd name="connsiteY0" fmla="*/ 42 h 10000"/>
                    <a:gd name="connsiteX1" fmla="*/ 13265 w 13265"/>
                    <a:gd name="connsiteY1" fmla="*/ 0 h 10000"/>
                    <a:gd name="connsiteX2" fmla="*/ 11598 w 13265"/>
                    <a:gd name="connsiteY2" fmla="*/ 5000 h 10000"/>
                    <a:gd name="connsiteX3" fmla="*/ 13265 w 13265"/>
                    <a:gd name="connsiteY3" fmla="*/ 10000 h 10000"/>
                    <a:gd name="connsiteX4" fmla="*/ 6687 w 13265"/>
                    <a:gd name="connsiteY4" fmla="*/ 9832 h 10000"/>
                    <a:gd name="connsiteX5" fmla="*/ 0 w 13265"/>
                    <a:gd name="connsiteY5" fmla="*/ 5084 h 10000"/>
                    <a:gd name="connsiteX6" fmla="*/ 6688 w 13265"/>
                    <a:gd name="connsiteY6" fmla="*/ 42 h 10000"/>
                    <a:gd name="connsiteX0" fmla="*/ 6688 w 13265"/>
                    <a:gd name="connsiteY0" fmla="*/ 42 h 9832"/>
                    <a:gd name="connsiteX1" fmla="*/ 13265 w 13265"/>
                    <a:gd name="connsiteY1" fmla="*/ 0 h 9832"/>
                    <a:gd name="connsiteX2" fmla="*/ 11598 w 13265"/>
                    <a:gd name="connsiteY2" fmla="*/ 5000 h 9832"/>
                    <a:gd name="connsiteX3" fmla="*/ 11387 w 13265"/>
                    <a:gd name="connsiteY3" fmla="*/ 9790 h 9832"/>
                    <a:gd name="connsiteX4" fmla="*/ 6687 w 13265"/>
                    <a:gd name="connsiteY4" fmla="*/ 9832 h 9832"/>
                    <a:gd name="connsiteX5" fmla="*/ 0 w 13265"/>
                    <a:gd name="connsiteY5" fmla="*/ 5084 h 9832"/>
                    <a:gd name="connsiteX6" fmla="*/ 6688 w 13265"/>
                    <a:gd name="connsiteY6" fmla="*/ 42 h 9832"/>
                    <a:gd name="connsiteX0" fmla="*/ 5042 w 10000"/>
                    <a:gd name="connsiteY0" fmla="*/ 43 h 10000"/>
                    <a:gd name="connsiteX1" fmla="*/ 10000 w 10000"/>
                    <a:gd name="connsiteY1" fmla="*/ 0 h 10000"/>
                    <a:gd name="connsiteX2" fmla="*/ 8743 w 10000"/>
                    <a:gd name="connsiteY2" fmla="*/ 5085 h 10000"/>
                    <a:gd name="connsiteX3" fmla="*/ 9692 w 10000"/>
                    <a:gd name="connsiteY3" fmla="*/ 10000 h 10000"/>
                    <a:gd name="connsiteX4" fmla="*/ 5041 w 10000"/>
                    <a:gd name="connsiteY4" fmla="*/ 10000 h 10000"/>
                    <a:gd name="connsiteX5" fmla="*/ 0 w 10000"/>
                    <a:gd name="connsiteY5" fmla="*/ 5171 h 10000"/>
                    <a:gd name="connsiteX6" fmla="*/ 5042 w 10000"/>
                    <a:gd name="connsiteY6" fmla="*/ 43 h 10000"/>
                    <a:gd name="connsiteX0" fmla="*/ 5042 w 10000"/>
                    <a:gd name="connsiteY0" fmla="*/ 43 h 10000"/>
                    <a:gd name="connsiteX1" fmla="*/ 10000 w 10000"/>
                    <a:gd name="connsiteY1" fmla="*/ 0 h 10000"/>
                    <a:gd name="connsiteX2" fmla="*/ 8743 w 10000"/>
                    <a:gd name="connsiteY2" fmla="*/ 5085 h 10000"/>
                    <a:gd name="connsiteX3" fmla="*/ 9784 w 10000"/>
                    <a:gd name="connsiteY3" fmla="*/ 10000 h 10000"/>
                    <a:gd name="connsiteX4" fmla="*/ 5041 w 10000"/>
                    <a:gd name="connsiteY4" fmla="*/ 10000 h 10000"/>
                    <a:gd name="connsiteX5" fmla="*/ 0 w 10000"/>
                    <a:gd name="connsiteY5" fmla="*/ 5171 h 10000"/>
                    <a:gd name="connsiteX6" fmla="*/ 5042 w 10000"/>
                    <a:gd name="connsiteY6" fmla="*/ 43 h 10000"/>
                    <a:gd name="connsiteX0" fmla="*/ 5042 w 9784"/>
                    <a:gd name="connsiteY0" fmla="*/ 0 h 9957"/>
                    <a:gd name="connsiteX1" fmla="*/ 9415 w 9784"/>
                    <a:gd name="connsiteY1" fmla="*/ 171 h 9957"/>
                    <a:gd name="connsiteX2" fmla="*/ 8743 w 9784"/>
                    <a:gd name="connsiteY2" fmla="*/ 5042 h 9957"/>
                    <a:gd name="connsiteX3" fmla="*/ 9784 w 9784"/>
                    <a:gd name="connsiteY3" fmla="*/ 9957 h 9957"/>
                    <a:gd name="connsiteX4" fmla="*/ 5041 w 9784"/>
                    <a:gd name="connsiteY4" fmla="*/ 9957 h 9957"/>
                    <a:gd name="connsiteX5" fmla="*/ 0 w 9784"/>
                    <a:gd name="connsiteY5" fmla="*/ 5128 h 9957"/>
                    <a:gd name="connsiteX6" fmla="*/ 5042 w 9784"/>
                    <a:gd name="connsiteY6" fmla="*/ 0 h 9957"/>
                    <a:gd name="connsiteX0" fmla="*/ 5153 w 10000"/>
                    <a:gd name="connsiteY0" fmla="*/ 0 h 10000"/>
                    <a:gd name="connsiteX1" fmla="*/ 9875 w 10000"/>
                    <a:gd name="connsiteY1" fmla="*/ 172 h 10000"/>
                    <a:gd name="connsiteX2" fmla="*/ 8936 w 10000"/>
                    <a:gd name="connsiteY2" fmla="*/ 5064 h 10000"/>
                    <a:gd name="connsiteX3" fmla="*/ 10000 w 10000"/>
                    <a:gd name="connsiteY3" fmla="*/ 10000 h 10000"/>
                    <a:gd name="connsiteX4" fmla="*/ 5152 w 10000"/>
                    <a:gd name="connsiteY4" fmla="*/ 10000 h 10000"/>
                    <a:gd name="connsiteX5" fmla="*/ 0 w 10000"/>
                    <a:gd name="connsiteY5" fmla="*/ 5150 h 10000"/>
                    <a:gd name="connsiteX6" fmla="*/ 5153 w 10000"/>
                    <a:gd name="connsiteY6" fmla="*/ 0 h 10000"/>
                    <a:gd name="connsiteX0" fmla="*/ 5153 w 10001"/>
                    <a:gd name="connsiteY0" fmla="*/ 0 h 10000"/>
                    <a:gd name="connsiteX1" fmla="*/ 10001 w 10001"/>
                    <a:gd name="connsiteY1" fmla="*/ 215 h 10000"/>
                    <a:gd name="connsiteX2" fmla="*/ 8936 w 10001"/>
                    <a:gd name="connsiteY2" fmla="*/ 5064 h 10000"/>
                    <a:gd name="connsiteX3" fmla="*/ 10000 w 10001"/>
                    <a:gd name="connsiteY3" fmla="*/ 10000 h 10000"/>
                    <a:gd name="connsiteX4" fmla="*/ 5152 w 10001"/>
                    <a:gd name="connsiteY4" fmla="*/ 10000 h 10000"/>
                    <a:gd name="connsiteX5" fmla="*/ 0 w 10001"/>
                    <a:gd name="connsiteY5" fmla="*/ 5150 h 10000"/>
                    <a:gd name="connsiteX6" fmla="*/ 5153 w 10001"/>
                    <a:gd name="connsiteY6" fmla="*/ 0 h 10000"/>
                    <a:gd name="connsiteX0" fmla="*/ 5184 w 10001"/>
                    <a:gd name="connsiteY0" fmla="*/ 43 h 9785"/>
                    <a:gd name="connsiteX1" fmla="*/ 10001 w 10001"/>
                    <a:gd name="connsiteY1" fmla="*/ 0 h 9785"/>
                    <a:gd name="connsiteX2" fmla="*/ 8936 w 10001"/>
                    <a:gd name="connsiteY2" fmla="*/ 4849 h 9785"/>
                    <a:gd name="connsiteX3" fmla="*/ 10000 w 10001"/>
                    <a:gd name="connsiteY3" fmla="*/ 9785 h 9785"/>
                    <a:gd name="connsiteX4" fmla="*/ 5152 w 10001"/>
                    <a:gd name="connsiteY4" fmla="*/ 9785 h 9785"/>
                    <a:gd name="connsiteX5" fmla="*/ 0 w 10001"/>
                    <a:gd name="connsiteY5" fmla="*/ 4935 h 9785"/>
                    <a:gd name="connsiteX6" fmla="*/ 5184 w 10001"/>
                    <a:gd name="connsiteY6" fmla="*/ 43 h 9785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340 w 10000"/>
                    <a:gd name="connsiteY4" fmla="*/ 9956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340 w 10000"/>
                    <a:gd name="connsiteY4" fmla="*/ 9956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83 w 10000"/>
                    <a:gd name="connsiteY4" fmla="*/ 9912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603 w 5420"/>
                    <a:gd name="connsiteY0" fmla="*/ 44 h 10000"/>
                    <a:gd name="connsiteX1" fmla="*/ 5420 w 5420"/>
                    <a:gd name="connsiteY1" fmla="*/ 0 h 10000"/>
                    <a:gd name="connsiteX2" fmla="*/ 4355 w 5420"/>
                    <a:gd name="connsiteY2" fmla="*/ 4956 h 10000"/>
                    <a:gd name="connsiteX3" fmla="*/ 5419 w 5420"/>
                    <a:gd name="connsiteY3" fmla="*/ 10000 h 10000"/>
                    <a:gd name="connsiteX4" fmla="*/ 603 w 5420"/>
                    <a:gd name="connsiteY4" fmla="*/ 9912 h 10000"/>
                    <a:gd name="connsiteX5" fmla="*/ 603 w 5420"/>
                    <a:gd name="connsiteY5" fmla="*/ 44 h 10000"/>
                    <a:gd name="connsiteX0" fmla="*/ 1112 w 9999"/>
                    <a:gd name="connsiteY0" fmla="*/ 9912 h 11176"/>
                    <a:gd name="connsiteX1" fmla="*/ 1112 w 9999"/>
                    <a:gd name="connsiteY1" fmla="*/ 44 h 11176"/>
                    <a:gd name="connsiteX2" fmla="*/ 9999 w 9999"/>
                    <a:gd name="connsiteY2" fmla="*/ 0 h 11176"/>
                    <a:gd name="connsiteX3" fmla="*/ 8034 w 9999"/>
                    <a:gd name="connsiteY3" fmla="*/ 4956 h 11176"/>
                    <a:gd name="connsiteX4" fmla="*/ 9997 w 9999"/>
                    <a:gd name="connsiteY4" fmla="*/ 10000 h 11176"/>
                    <a:gd name="connsiteX5" fmla="*/ 2783 w 9999"/>
                    <a:gd name="connsiteY5" fmla="*/ 11176 h 11176"/>
                    <a:gd name="connsiteX0" fmla="*/ 1112 w 10000"/>
                    <a:gd name="connsiteY0" fmla="*/ 8869 h 8948"/>
                    <a:gd name="connsiteX1" fmla="*/ 1112 w 10000"/>
                    <a:gd name="connsiteY1" fmla="*/ 39 h 8948"/>
                    <a:gd name="connsiteX2" fmla="*/ 10000 w 10000"/>
                    <a:gd name="connsiteY2" fmla="*/ 0 h 8948"/>
                    <a:gd name="connsiteX3" fmla="*/ 8035 w 10000"/>
                    <a:gd name="connsiteY3" fmla="*/ 4435 h 8948"/>
                    <a:gd name="connsiteX4" fmla="*/ 9998 w 10000"/>
                    <a:gd name="connsiteY4" fmla="*/ 8948 h 8948"/>
                    <a:gd name="connsiteX0" fmla="*/ 0 w 8888"/>
                    <a:gd name="connsiteY0" fmla="*/ 44 h 10000"/>
                    <a:gd name="connsiteX1" fmla="*/ 8888 w 8888"/>
                    <a:gd name="connsiteY1" fmla="*/ 0 h 10000"/>
                    <a:gd name="connsiteX2" fmla="*/ 6923 w 8888"/>
                    <a:gd name="connsiteY2" fmla="*/ 4956 h 10000"/>
                    <a:gd name="connsiteX3" fmla="*/ 8886 w 8888"/>
                    <a:gd name="connsiteY3" fmla="*/ 10000 h 10000"/>
                    <a:gd name="connsiteX0" fmla="*/ 2211 w 2211"/>
                    <a:gd name="connsiteY0" fmla="*/ 0 h 10000"/>
                    <a:gd name="connsiteX1" fmla="*/ 0 w 2211"/>
                    <a:gd name="connsiteY1" fmla="*/ 4956 h 10000"/>
                    <a:gd name="connsiteX2" fmla="*/ 2209 w 2211"/>
                    <a:gd name="connsiteY2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11" h="10000">
                      <a:moveTo>
                        <a:pt x="2211" y="0"/>
                      </a:moveTo>
                      <a:cubicBezTo>
                        <a:pt x="739" y="0"/>
                        <a:pt x="0" y="3289"/>
                        <a:pt x="0" y="4956"/>
                      </a:cubicBezTo>
                      <a:cubicBezTo>
                        <a:pt x="0" y="6622"/>
                        <a:pt x="737" y="10000"/>
                        <a:pt x="2209" y="10000"/>
                      </a:cubicBezTo>
                    </a:path>
                  </a:pathLst>
                </a:custGeom>
                <a:solidFill>
                  <a:srgbClr val="E2F0D9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62" name="Straight Connector 87">
                  <a:extLst>
                    <a:ext uri="{FF2B5EF4-FFF2-40B4-BE49-F238E27FC236}">
                      <a16:creationId xmlns:a16="http://schemas.microsoft.com/office/drawing/2014/main" id="{3082A8BC-9353-BFFE-9BC9-D53AC8D24B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94549" y="3198618"/>
                  <a:ext cx="706604" cy="0"/>
                </a:xfrm>
                <a:prstGeom prst="line">
                  <a:avLst/>
                </a:prstGeom>
                <a:noFill/>
                <a:ln w="28575" cap="sq" cmpd="sng" algn="ctr">
                  <a:solidFill>
                    <a:sysClr val="windowText" lastClr="000000"/>
                  </a:solidFill>
                  <a:prstDash val="solid"/>
                  <a:miter lim="800000"/>
                  <a:headEnd type="oval"/>
                </a:ln>
                <a:effectLst/>
              </p:spPr>
            </p:cxnSp>
            <p:cxnSp>
              <p:nvCxnSpPr>
                <p:cNvPr id="1163" name="Straight Connector 86">
                  <a:extLst>
                    <a:ext uri="{FF2B5EF4-FFF2-40B4-BE49-F238E27FC236}">
                      <a16:creationId xmlns:a16="http://schemas.microsoft.com/office/drawing/2014/main" id="{EADD516B-6714-BA03-2ABE-DA5D775E39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70381" y="3534405"/>
                  <a:ext cx="447918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oval"/>
                </a:ln>
                <a:effectLst/>
              </p:spPr>
            </p:cxnSp>
            <p:cxnSp>
              <p:nvCxnSpPr>
                <p:cNvPr id="1164" name="Straight Connector 87">
                  <a:extLst>
                    <a:ext uri="{FF2B5EF4-FFF2-40B4-BE49-F238E27FC236}">
                      <a16:creationId xmlns:a16="http://schemas.microsoft.com/office/drawing/2014/main" id="{3DE2078C-1ED8-C65E-A8BA-ED69972F28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94549" y="2425187"/>
                  <a:ext cx="0" cy="1978301"/>
                </a:xfrm>
                <a:prstGeom prst="line">
                  <a:avLst/>
                </a:prstGeom>
                <a:noFill/>
                <a:ln w="28575" cap="sq" cmpd="sng" algn="ctr">
                  <a:solidFill>
                    <a:sysClr val="windowText" lastClr="000000"/>
                  </a:solidFill>
                  <a:prstDash val="solid"/>
                  <a:miter lim="800000"/>
                  <a:headEnd type="oval"/>
                </a:ln>
                <a:effectLst/>
              </p:spPr>
            </p:cxnSp>
            <p:cxnSp>
              <p:nvCxnSpPr>
                <p:cNvPr id="1165" name="Straight Connector 87">
                  <a:extLst>
                    <a:ext uri="{FF2B5EF4-FFF2-40B4-BE49-F238E27FC236}">
                      <a16:creationId xmlns:a16="http://schemas.microsoft.com/office/drawing/2014/main" id="{22E5977F-FCF0-7028-799B-CFC32B7330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70381" y="2769829"/>
                  <a:ext cx="0" cy="2023620"/>
                </a:xfrm>
                <a:prstGeom prst="line">
                  <a:avLst/>
                </a:prstGeom>
                <a:noFill/>
                <a:ln w="28575" cap="sq" cmpd="sng" algn="ctr">
                  <a:solidFill>
                    <a:sysClr val="windowText" lastClr="000000"/>
                  </a:solidFill>
                  <a:prstDash val="solid"/>
                  <a:miter lim="800000"/>
                  <a:headEnd type="oval"/>
                </a:ln>
                <a:effectLst/>
              </p:spPr>
            </p:cxnSp>
            <p:cxnSp>
              <p:nvCxnSpPr>
                <p:cNvPr id="1166" name="Straight Connector 87">
                  <a:extLst>
                    <a:ext uri="{FF2B5EF4-FFF2-40B4-BE49-F238E27FC236}">
                      <a16:creationId xmlns:a16="http://schemas.microsoft.com/office/drawing/2014/main" id="{468E1F30-5243-5171-BB74-30D1925A21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94549" y="4404393"/>
                  <a:ext cx="626071" cy="0"/>
                </a:xfrm>
                <a:prstGeom prst="line">
                  <a:avLst/>
                </a:prstGeom>
                <a:noFill/>
                <a:ln w="28575" cap="sq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167" name="Straight Connector 87">
                  <a:extLst>
                    <a:ext uri="{FF2B5EF4-FFF2-40B4-BE49-F238E27FC236}">
                      <a16:creationId xmlns:a16="http://schemas.microsoft.com/office/drawing/2014/main" id="{8A685973-CA58-E7F0-D98A-82C762D135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2202" y="4695575"/>
                  <a:ext cx="1156086" cy="0"/>
                </a:xfrm>
                <a:prstGeom prst="line">
                  <a:avLst/>
                </a:prstGeom>
                <a:noFill/>
                <a:ln w="28575" cap="sq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168" name="Straight Connector 88">
                  <a:extLst>
                    <a:ext uri="{FF2B5EF4-FFF2-40B4-BE49-F238E27FC236}">
                      <a16:creationId xmlns:a16="http://schemas.microsoft.com/office/drawing/2014/main" id="{FAF1614A-EBF1-44F4-1922-45F7C55D97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25379" y="4524493"/>
                  <a:ext cx="778586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stealth" w="lg" len="lg"/>
                </a:ln>
                <a:effectLst/>
              </p:spPr>
            </p:cxnSp>
            <p:cxnSp>
              <p:nvCxnSpPr>
                <p:cNvPr id="1169" name="Straight Connector 87">
                  <a:extLst>
                    <a:ext uri="{FF2B5EF4-FFF2-40B4-BE49-F238E27FC236}">
                      <a16:creationId xmlns:a16="http://schemas.microsoft.com/office/drawing/2014/main" id="{8F3722C3-3CD1-35B9-8785-75101B6463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66031" y="1608035"/>
                  <a:ext cx="0" cy="2272320"/>
                </a:xfrm>
                <a:prstGeom prst="line">
                  <a:avLst/>
                </a:prstGeom>
                <a:noFill/>
                <a:ln w="28575" cap="sq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</a:ln>
                <a:effectLst/>
              </p:spPr>
            </p:cxnSp>
            <p:cxnSp>
              <p:nvCxnSpPr>
                <p:cNvPr id="1170" name="Straight Connector 87">
                  <a:extLst>
                    <a:ext uri="{FF2B5EF4-FFF2-40B4-BE49-F238E27FC236}">
                      <a16:creationId xmlns:a16="http://schemas.microsoft.com/office/drawing/2014/main" id="{02B210F3-B4D2-CE58-1770-74B0D0988F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0034" y="3880353"/>
                  <a:ext cx="0" cy="309515"/>
                </a:xfrm>
                <a:prstGeom prst="line">
                  <a:avLst/>
                </a:prstGeom>
                <a:noFill/>
                <a:ln w="28575" cap="sq" cmpd="sng" algn="ctr">
                  <a:solidFill>
                    <a:sysClr val="windowText" lastClr="000000"/>
                  </a:solidFill>
                  <a:prstDash val="solid"/>
                  <a:miter lim="800000"/>
                  <a:tailEnd type="stealth" w="lg" len="lg"/>
                </a:ln>
                <a:effectLst/>
              </p:spPr>
            </p:cxnSp>
            <p:cxnSp>
              <p:nvCxnSpPr>
                <p:cNvPr id="1171" name="Straight Connector 87">
                  <a:extLst>
                    <a:ext uri="{FF2B5EF4-FFF2-40B4-BE49-F238E27FC236}">
                      <a16:creationId xmlns:a16="http://schemas.microsoft.com/office/drawing/2014/main" id="{C92EF6A8-E2D1-01F0-2F96-A2910C2517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56205" y="4925738"/>
                  <a:ext cx="0" cy="760397"/>
                </a:xfrm>
                <a:prstGeom prst="line">
                  <a:avLst/>
                </a:prstGeom>
                <a:noFill/>
                <a:ln w="28575" cap="sq" cmpd="sng" algn="ctr">
                  <a:solidFill>
                    <a:sysClr val="windowText" lastClr="000000"/>
                  </a:solidFill>
                  <a:prstDash val="solid"/>
                  <a:miter lim="800000"/>
                  <a:tailEnd type="stealth" w="lg" len="lg"/>
                </a:ln>
                <a:effectLst/>
              </p:spPr>
            </p:cxnSp>
            <p:cxnSp>
              <p:nvCxnSpPr>
                <p:cNvPr id="1172" name="Straight Connector 87">
                  <a:extLst>
                    <a:ext uri="{FF2B5EF4-FFF2-40B4-BE49-F238E27FC236}">
                      <a16:creationId xmlns:a16="http://schemas.microsoft.com/office/drawing/2014/main" id="{A997028B-8602-ADE1-8182-3C61B5120F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6493" y="4791684"/>
                  <a:ext cx="684127" cy="0"/>
                </a:xfrm>
                <a:prstGeom prst="line">
                  <a:avLst/>
                </a:prstGeom>
                <a:noFill/>
                <a:ln w="28575" cap="sq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173" name="Straight Connector 87">
                  <a:extLst>
                    <a:ext uri="{FF2B5EF4-FFF2-40B4-BE49-F238E27FC236}">
                      <a16:creationId xmlns:a16="http://schemas.microsoft.com/office/drawing/2014/main" id="{F53369E2-1465-469C-0FEF-951623FDEA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54840" y="4987421"/>
                  <a:ext cx="285699" cy="0"/>
                </a:xfrm>
                <a:prstGeom prst="line">
                  <a:avLst/>
                </a:prstGeom>
                <a:noFill/>
                <a:ln w="28575" cap="sq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174" name="Straight Connector 87">
                  <a:extLst>
                    <a:ext uri="{FF2B5EF4-FFF2-40B4-BE49-F238E27FC236}">
                      <a16:creationId xmlns:a16="http://schemas.microsoft.com/office/drawing/2014/main" id="{BE38319A-6898-6EFB-6748-B10551CCCF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30577" y="4695575"/>
                  <a:ext cx="0" cy="278783"/>
                </a:xfrm>
                <a:prstGeom prst="line">
                  <a:avLst/>
                </a:prstGeom>
                <a:noFill/>
                <a:ln w="28575" cap="sq" cmpd="sng" algn="ctr">
                  <a:solidFill>
                    <a:sysClr val="windowText" lastClr="000000"/>
                  </a:solidFill>
                  <a:prstDash val="solid"/>
                  <a:miter lim="800000"/>
                  <a:headEnd type="oval"/>
                </a:ln>
                <a:effectLst/>
              </p:spPr>
            </p:cxnSp>
            <p:cxnSp>
              <p:nvCxnSpPr>
                <p:cNvPr id="1175" name="Straight Connector 87">
                  <a:extLst>
                    <a:ext uri="{FF2B5EF4-FFF2-40B4-BE49-F238E27FC236}">
                      <a16:creationId xmlns:a16="http://schemas.microsoft.com/office/drawing/2014/main" id="{3A735E26-9A8A-4F57-2EFE-2059CEDAD1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18494" y="1556655"/>
                  <a:ext cx="0" cy="2916849"/>
                </a:xfrm>
                <a:prstGeom prst="line">
                  <a:avLst/>
                </a:prstGeom>
                <a:noFill/>
                <a:ln w="28575" cap="sq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</a:ln>
                <a:effectLst/>
              </p:spPr>
            </p:cxnSp>
            <p:sp>
              <p:nvSpPr>
                <p:cNvPr id="1176" name="文本框 1175">
                  <a:extLst>
                    <a:ext uri="{FF2B5EF4-FFF2-40B4-BE49-F238E27FC236}">
                      <a16:creationId xmlns:a16="http://schemas.microsoft.com/office/drawing/2014/main" id="{D5A2C0FB-1D1E-901D-E1D2-0F47A65EF1DA}"/>
                    </a:ext>
                  </a:extLst>
                </p:cNvPr>
                <p:cNvSpPr txBox="1"/>
                <p:nvPr/>
              </p:nvSpPr>
              <p:spPr>
                <a:xfrm>
                  <a:off x="3075499" y="4149001"/>
                  <a:ext cx="3706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Semibold" panose="020B0702040204020203" pitchFamily="34" charset="0"/>
                      <a:ea typeface="等线" panose="02010600030101010101" pitchFamily="2" charset="-122"/>
                      <a:cs typeface="Segoe UI Semibold" panose="020B0702040204020203" pitchFamily="34" charset="0"/>
                    </a:rPr>
                    <a:t>b</a:t>
                  </a:r>
                  <a:endPara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等线" panose="02010600030101010101" pitchFamily="2" charset="-122"/>
                    <a:cs typeface="Segoe UI Semibold" panose="020B0702040204020203" pitchFamily="34" charset="0"/>
                  </a:endParaRPr>
                </a:p>
              </p:txBody>
            </p:sp>
          </p:grpSp>
          <p:grpSp>
            <p:nvGrpSpPr>
              <p:cNvPr id="1147" name="组合 1146">
                <a:extLst>
                  <a:ext uri="{FF2B5EF4-FFF2-40B4-BE49-F238E27FC236}">
                    <a16:creationId xmlns:a16="http://schemas.microsoft.com/office/drawing/2014/main" id="{DB625C15-6C30-E2CE-B9AF-509B6ED26ED6}"/>
                  </a:ext>
                </a:extLst>
              </p:cNvPr>
              <p:cNvGrpSpPr/>
              <p:nvPr/>
            </p:nvGrpSpPr>
            <p:grpSpPr>
              <a:xfrm>
                <a:off x="8384418" y="4376789"/>
                <a:ext cx="692333" cy="692333"/>
                <a:chOff x="4759894" y="3768224"/>
                <a:chExt cx="692333" cy="692333"/>
              </a:xfrm>
            </p:grpSpPr>
            <p:sp>
              <p:nvSpPr>
                <p:cNvPr id="1156" name="矩形 1155">
                  <a:extLst>
                    <a:ext uri="{FF2B5EF4-FFF2-40B4-BE49-F238E27FC236}">
                      <a16:creationId xmlns:a16="http://schemas.microsoft.com/office/drawing/2014/main" id="{2B3CDE44-C757-EB34-12D0-CEB49EA9E72A}"/>
                    </a:ext>
                  </a:extLst>
                </p:cNvPr>
                <p:cNvSpPr/>
                <p:nvPr/>
              </p:nvSpPr>
              <p:spPr>
                <a:xfrm>
                  <a:off x="4759894" y="3768224"/>
                  <a:ext cx="692333" cy="692333"/>
                </a:xfrm>
                <a:prstGeom prst="rect">
                  <a:avLst/>
                </a:prstGeom>
                <a:solidFill>
                  <a:srgbClr val="70AD47">
                    <a:lumMod val="40000"/>
                    <a:lumOff val="60000"/>
                  </a:srgbClr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57" name="Freeform 12">
                  <a:extLst>
                    <a:ext uri="{FF2B5EF4-FFF2-40B4-BE49-F238E27FC236}">
                      <a16:creationId xmlns:a16="http://schemas.microsoft.com/office/drawing/2014/main" id="{944E2F72-5BE6-CB22-FF39-9F1002FA14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437" y="3983481"/>
                  <a:ext cx="188085" cy="197608"/>
                </a:xfrm>
                <a:custGeom>
                  <a:avLst/>
                  <a:gdLst>
                    <a:gd name="T0" fmla="*/ 45 w 79"/>
                    <a:gd name="T1" fmla="*/ 0 h 83"/>
                    <a:gd name="T2" fmla="*/ 45 w 79"/>
                    <a:gd name="T3" fmla="*/ 38 h 83"/>
                    <a:gd name="T4" fmla="*/ 79 w 79"/>
                    <a:gd name="T5" fmla="*/ 38 h 83"/>
                    <a:gd name="T6" fmla="*/ 79 w 79"/>
                    <a:gd name="T7" fmla="*/ 45 h 83"/>
                    <a:gd name="T8" fmla="*/ 45 w 79"/>
                    <a:gd name="T9" fmla="*/ 45 h 83"/>
                    <a:gd name="T10" fmla="*/ 45 w 79"/>
                    <a:gd name="T11" fmla="*/ 83 h 83"/>
                    <a:gd name="T12" fmla="*/ 34 w 79"/>
                    <a:gd name="T13" fmla="*/ 83 h 83"/>
                    <a:gd name="T14" fmla="*/ 34 w 79"/>
                    <a:gd name="T15" fmla="*/ 45 h 83"/>
                    <a:gd name="T16" fmla="*/ 0 w 79"/>
                    <a:gd name="T17" fmla="*/ 45 h 83"/>
                    <a:gd name="T18" fmla="*/ 0 w 79"/>
                    <a:gd name="T19" fmla="*/ 38 h 83"/>
                    <a:gd name="T20" fmla="*/ 34 w 79"/>
                    <a:gd name="T21" fmla="*/ 38 h 83"/>
                    <a:gd name="T22" fmla="*/ 34 w 79"/>
                    <a:gd name="T23" fmla="*/ 0 h 83"/>
                    <a:gd name="T24" fmla="*/ 45 w 79"/>
                    <a:gd name="T25" fmla="*/ 0 h 83"/>
                    <a:gd name="T26" fmla="*/ 45 w 79"/>
                    <a:gd name="T27" fmla="*/ 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9" h="83">
                      <a:moveTo>
                        <a:pt x="45" y="0"/>
                      </a:moveTo>
                      <a:lnTo>
                        <a:pt x="45" y="38"/>
                      </a:lnTo>
                      <a:lnTo>
                        <a:pt x="79" y="38"/>
                      </a:lnTo>
                      <a:lnTo>
                        <a:pt x="79" y="45"/>
                      </a:lnTo>
                      <a:lnTo>
                        <a:pt x="45" y="45"/>
                      </a:lnTo>
                      <a:lnTo>
                        <a:pt x="45" y="83"/>
                      </a:lnTo>
                      <a:lnTo>
                        <a:pt x="34" y="83"/>
                      </a:lnTo>
                      <a:lnTo>
                        <a:pt x="34" y="45"/>
                      </a:lnTo>
                      <a:lnTo>
                        <a:pt x="0" y="45"/>
                      </a:lnTo>
                      <a:lnTo>
                        <a:pt x="0" y="38"/>
                      </a:lnTo>
                      <a:lnTo>
                        <a:pt x="34" y="38"/>
                      </a:lnTo>
                      <a:lnTo>
                        <a:pt x="34" y="0"/>
                      </a:lnTo>
                      <a:lnTo>
                        <a:pt x="45" y="0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等线" panose="02010600030101010101" pitchFamily="2" charset="-122"/>
                    <a:cs typeface="Segoe UI Semibold" panose="020B0702040204020203" pitchFamily="34" charset="0"/>
                  </a:endParaRPr>
                </a:p>
              </p:txBody>
            </p:sp>
          </p:grpSp>
          <p:sp>
            <p:nvSpPr>
              <p:cNvPr id="1148" name="矩形: 圆角 156">
                <a:extLst>
                  <a:ext uri="{FF2B5EF4-FFF2-40B4-BE49-F238E27FC236}">
                    <a16:creationId xmlns:a16="http://schemas.microsoft.com/office/drawing/2014/main" id="{05CDA73F-3C2F-63EF-FC0E-71E8CDEB964A}"/>
                  </a:ext>
                </a:extLst>
              </p:cNvPr>
              <p:cNvSpPr/>
              <p:nvPr/>
            </p:nvSpPr>
            <p:spPr>
              <a:xfrm>
                <a:off x="7252086" y="4655835"/>
                <a:ext cx="451612" cy="739026"/>
              </a:xfrm>
              <a:prstGeom prst="roundRect">
                <a:avLst>
                  <a:gd name="adj" fmla="val 50000"/>
                </a:avLst>
              </a:prstGeom>
              <a:solidFill>
                <a:srgbClr val="FFC000">
                  <a:lumMod val="60000"/>
                  <a:lumOff val="40000"/>
                </a:srgbClr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1149" name="Group 96">
                <a:extLst>
                  <a:ext uri="{FF2B5EF4-FFF2-40B4-BE49-F238E27FC236}">
                    <a16:creationId xmlns:a16="http://schemas.microsoft.com/office/drawing/2014/main" id="{00BD4B11-55D0-BDDF-6D8A-985D1897AFDD}"/>
                  </a:ext>
                </a:extLst>
              </p:cNvPr>
              <p:cNvGrpSpPr/>
              <p:nvPr/>
            </p:nvGrpSpPr>
            <p:grpSpPr>
              <a:xfrm>
                <a:off x="6294375" y="4969920"/>
                <a:ext cx="722243" cy="361248"/>
                <a:chOff x="379248" y="5970096"/>
                <a:chExt cx="920827" cy="460578"/>
              </a:xfrm>
            </p:grpSpPr>
            <p:cxnSp>
              <p:nvCxnSpPr>
                <p:cNvPr id="1153" name="Straight Connector 97">
                  <a:extLst>
                    <a:ext uri="{FF2B5EF4-FFF2-40B4-BE49-F238E27FC236}">
                      <a16:creationId xmlns:a16="http://schemas.microsoft.com/office/drawing/2014/main" id="{5D205010-4874-4E46-CEB1-F2BE412E1553}"/>
                    </a:ext>
                  </a:extLst>
                </p:cNvPr>
                <p:cNvCxnSpPr/>
                <p:nvPr/>
              </p:nvCxnSpPr>
              <p:spPr>
                <a:xfrm flipV="1">
                  <a:off x="379248" y="6187166"/>
                  <a:ext cx="415107" cy="1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154" name="Oval 99">
                  <a:extLst>
                    <a:ext uri="{FF2B5EF4-FFF2-40B4-BE49-F238E27FC236}">
                      <a16:creationId xmlns:a16="http://schemas.microsoft.com/office/drawing/2014/main" id="{CB4A0037-A327-3EC1-D12E-4383665B2711}"/>
                    </a:ext>
                  </a:extLst>
                </p:cNvPr>
                <p:cNvSpPr/>
                <p:nvPr/>
              </p:nvSpPr>
              <p:spPr>
                <a:xfrm>
                  <a:off x="1180048" y="6141667"/>
                  <a:ext cx="120027" cy="117436"/>
                </a:xfrm>
                <a:prstGeom prst="ellips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/>
                    <a:ea typeface="+mn-ea"/>
                    <a:cs typeface="+mn-cs"/>
                  </a:endParaRPr>
                </a:p>
              </p:txBody>
            </p:sp>
            <p:sp>
              <p:nvSpPr>
                <p:cNvPr id="1155" name="Triangle 100">
                  <a:extLst>
                    <a:ext uri="{FF2B5EF4-FFF2-40B4-BE49-F238E27FC236}">
                      <a16:creationId xmlns:a16="http://schemas.microsoft.com/office/drawing/2014/main" id="{756B55EA-8DA4-C3D6-F859-2899E16752F6}"/>
                    </a:ext>
                  </a:extLst>
                </p:cNvPr>
                <p:cNvSpPr/>
                <p:nvPr/>
              </p:nvSpPr>
              <p:spPr>
                <a:xfrm rot="5400000">
                  <a:off x="745606" y="6001860"/>
                  <a:ext cx="460578" cy="397050"/>
                </a:xfrm>
                <a:prstGeom prst="triangle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50" name="Rectangle 161">
                <a:extLst>
                  <a:ext uri="{FF2B5EF4-FFF2-40B4-BE49-F238E27FC236}">
                    <a16:creationId xmlns:a16="http://schemas.microsoft.com/office/drawing/2014/main" id="{12E61EEE-521B-CDF7-1F3B-A3FE92B74A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9795" y="4724942"/>
                <a:ext cx="185111" cy="2675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</a:t>
                </a:r>
                <a:endParaRPr kumimoji="0" lang="en-US" altLang="zh-CN" sz="4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1" name="Rectangle 161">
                <a:extLst>
                  <a:ext uri="{FF2B5EF4-FFF2-40B4-BE49-F238E27FC236}">
                    <a16:creationId xmlns:a16="http://schemas.microsoft.com/office/drawing/2014/main" id="{0831DC2D-6A8D-B61C-4E80-C3CC14B1A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4466" y="5021479"/>
                <a:ext cx="185111" cy="2675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1</a:t>
                </a:r>
                <a:endParaRPr kumimoji="0" lang="en-US" altLang="zh-CN" sz="4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2" name="文本框 1151">
                <a:extLst>
                  <a:ext uri="{FF2B5EF4-FFF2-40B4-BE49-F238E27FC236}">
                    <a16:creationId xmlns:a16="http://schemas.microsoft.com/office/drawing/2014/main" id="{F1CF28F0-6D3F-9121-5399-5696DD1C45EA}"/>
                  </a:ext>
                </a:extLst>
              </p:cNvPr>
              <p:cNvSpPr txBox="1"/>
              <p:nvPr/>
            </p:nvSpPr>
            <p:spPr>
              <a:xfrm>
                <a:off x="7168752" y="1252112"/>
                <a:ext cx="718466" cy="4616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等线" panose="02010600030101010101" pitchFamily="2" charset="-122"/>
                    <a:cs typeface="Segoe UI Semibold" panose="020B0702040204020203" pitchFamily="34" charset="0"/>
                  </a:rPr>
                  <a:t>Sub</a:t>
                </a:r>
              </a:p>
            </p:txBody>
          </p:sp>
        </p:grpSp>
        <p:sp>
          <p:nvSpPr>
            <p:cNvPr id="1133" name="文本框 1132">
              <a:extLst>
                <a:ext uri="{FF2B5EF4-FFF2-40B4-BE49-F238E27FC236}">
                  <a16:creationId xmlns:a16="http://schemas.microsoft.com/office/drawing/2014/main" id="{8008A239-A967-039C-286F-B784576112AC}"/>
                </a:ext>
              </a:extLst>
            </p:cNvPr>
            <p:cNvSpPr txBox="1"/>
            <p:nvPr/>
          </p:nvSpPr>
          <p:spPr>
            <a:xfrm>
              <a:off x="6644508" y="3530400"/>
              <a:ext cx="9140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82392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1043654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位的算术运算和逻辑运算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算术逻辑部件（</a:t>
            </a:r>
            <a:r>
              <a:rPr lang="en-US" altLang="zh-CN" sz="2000" dirty="0">
                <a:solidFill>
                  <a:srgbClr val="BD934E"/>
                </a:solidFill>
              </a:rPr>
              <a:t>ALU</a:t>
            </a:r>
            <a:r>
              <a:rPr lang="zh-CN" altLang="en-US" sz="2000" dirty="0">
                <a:solidFill>
                  <a:srgbClr val="BD934E"/>
                </a:solidFill>
              </a:rPr>
              <a:t>）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8BC51A-0691-E506-0321-203365837E2C}"/>
              </a:ext>
            </a:extLst>
          </p:cNvPr>
          <p:cNvSpPr/>
          <p:nvPr/>
        </p:nvSpPr>
        <p:spPr>
          <a:xfrm>
            <a:off x="2183589" y="3114859"/>
            <a:ext cx="7107434" cy="23748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6CE28C-90F8-39EF-08C0-E1AC7A2336DE}"/>
              </a:ext>
            </a:extLst>
          </p:cNvPr>
          <p:cNvGrpSpPr>
            <a:grpSpLocks/>
          </p:cNvGrpSpPr>
          <p:nvPr/>
        </p:nvGrpSpPr>
        <p:grpSpPr bwMode="auto">
          <a:xfrm>
            <a:off x="4151427" y="2159021"/>
            <a:ext cx="1295400" cy="4289426"/>
            <a:chOff x="0" y="-479"/>
            <a:chExt cx="816" cy="2702"/>
          </a:xfrm>
        </p:grpSpPr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B316AF8B-09C5-9596-053C-9C8C2BA93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560"/>
              <a:ext cx="496" cy="302"/>
            </a:xfrm>
            <a:prstGeom prst="rect">
              <a:avLst/>
            </a:prstGeom>
            <a:solidFill>
              <a:srgbClr val="99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n-2</a:t>
              </a:r>
            </a:p>
          </p:txBody>
        </p:sp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F1079CCE-0C2C-3A88-D4E4-194187DFEA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8" y="-253"/>
              <a:ext cx="0" cy="8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791852AE-FD97-00C4-E112-5A0A26527E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" y="862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31B90A0C-587E-E74C-A42B-7EF0EA2BA3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" y="862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685B2010-A966-A6B1-5BE4-B8D50267C5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" y="-479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n-2</a:t>
              </a:r>
            </a:p>
          </p:txBody>
        </p:sp>
        <p:sp>
          <p:nvSpPr>
            <p:cNvPr id="11" name="Text Box 9">
              <a:extLst>
                <a:ext uri="{FF2B5EF4-FFF2-40B4-BE49-F238E27FC236}">
                  <a16:creationId xmlns:a16="http://schemas.microsoft.com/office/drawing/2014/main" id="{7FCB6F97-0DC9-C4EA-DC8C-502FC02FB9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988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a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n-2</a:t>
              </a: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63A09DC4-1A61-C571-B9E3-063C1FA1D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" y="1992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n-2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4C12BA-37D7-CFA1-A6DA-C7D17AB7C19F}"/>
              </a:ext>
            </a:extLst>
          </p:cNvPr>
          <p:cNvGrpSpPr>
            <a:grpSpLocks/>
          </p:cNvGrpSpPr>
          <p:nvPr/>
        </p:nvGrpSpPr>
        <p:grpSpPr bwMode="auto">
          <a:xfrm>
            <a:off x="7186725" y="2171721"/>
            <a:ext cx="3397252" cy="4276724"/>
            <a:chOff x="6" y="-471"/>
            <a:chExt cx="2140" cy="2694"/>
          </a:xfrm>
        </p:grpSpPr>
        <p:sp>
          <p:nvSpPr>
            <p:cNvPr id="14" name="Line 16">
              <a:extLst>
                <a:ext uri="{FF2B5EF4-FFF2-40B4-BE49-F238E27FC236}">
                  <a16:creationId xmlns:a16="http://schemas.microsoft.com/office/drawing/2014/main" id="{E79D2AC4-C8BC-15B6-7CFB-79EAE445D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" y="726"/>
              <a:ext cx="456" cy="0"/>
            </a:xfrm>
            <a:prstGeom prst="line">
              <a:avLst/>
            </a:prstGeom>
            <a:noFill/>
            <a:ln w="19050">
              <a:solidFill>
                <a:srgbClr val="86BC64"/>
              </a:solidFill>
              <a:round/>
              <a:headEnd type="stealth" w="lg" len="lg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DEE90454-84DF-14EC-CBBF-7E9E10CBE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02" y="-253"/>
              <a:ext cx="0" cy="8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1EA48AA9-276E-2ED6-CB8A-B27EBF08DE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2" y="589"/>
              <a:ext cx="4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C</a:t>
              </a:r>
              <a:r>
                <a:rPr kumimoji="0" lang="en-US" altLang="zh-CN" sz="24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in</a:t>
              </a:r>
              <a:endPara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宋体" panose="02010600030101010101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DF7DD9D6-C604-2EE9-8FF5-C96B27F2F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" y="560"/>
              <a:ext cx="495" cy="302"/>
            </a:xfrm>
            <a:prstGeom prst="rect">
              <a:avLst/>
            </a:prstGeom>
            <a:solidFill>
              <a:srgbClr val="99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0</a:t>
              </a:r>
            </a:p>
          </p:txBody>
        </p:sp>
        <p:sp>
          <p:nvSpPr>
            <p:cNvPr id="18" name="Text Box 15">
              <a:extLst>
                <a:ext uri="{FF2B5EF4-FFF2-40B4-BE49-F238E27FC236}">
                  <a16:creationId xmlns:a16="http://schemas.microsoft.com/office/drawing/2014/main" id="{C75143F3-C812-EAEF-5D18-E67375C2B8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" y="433"/>
              <a:ext cx="4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C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1</a:t>
              </a: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4C7BB199-91B2-C79A-22C6-2C093C44AA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" y="-471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5920B264-C107-1BDC-648E-72D417C725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8" y="862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Line 19">
              <a:extLst>
                <a:ext uri="{FF2B5EF4-FFF2-40B4-BE49-F238E27FC236}">
                  <a16:creationId xmlns:a16="http://schemas.microsoft.com/office/drawing/2014/main" id="{37FA53A6-1DEC-0780-0F61-3D92BF438C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5" y="862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C1199817-8B5C-B89B-31DD-3C92AD37E3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9" y="726"/>
              <a:ext cx="723" cy="0"/>
            </a:xfrm>
            <a:prstGeom prst="line">
              <a:avLst/>
            </a:prstGeom>
            <a:noFill/>
            <a:ln w="19050">
              <a:solidFill>
                <a:srgbClr val="86BC64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Text Box 21">
              <a:extLst>
                <a:ext uri="{FF2B5EF4-FFF2-40B4-BE49-F238E27FC236}">
                  <a16:creationId xmlns:a16="http://schemas.microsoft.com/office/drawing/2014/main" id="{ECCC0B49-14C4-D0C1-BA86-0DCB03F311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" y="1988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a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25" name="Text Box 22">
              <a:extLst>
                <a:ext uri="{FF2B5EF4-FFF2-40B4-BE49-F238E27FC236}">
                  <a16:creationId xmlns:a16="http://schemas.microsoft.com/office/drawing/2014/main" id="{4DBFED90-AD0E-B583-84A1-BB901B5E2C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" y="1992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</p:grpSp>
      <p:grpSp>
        <p:nvGrpSpPr>
          <p:cNvPr id="26" name="Group 37">
            <a:extLst>
              <a:ext uri="{FF2B5EF4-FFF2-40B4-BE49-F238E27FC236}">
                <a16:creationId xmlns:a16="http://schemas.microsoft.com/office/drawing/2014/main" id="{1E43F0E7-11BE-E7BA-BA18-6DD5E6B72385}"/>
              </a:ext>
            </a:extLst>
          </p:cNvPr>
          <p:cNvGrpSpPr>
            <a:grpSpLocks/>
          </p:cNvGrpSpPr>
          <p:nvPr/>
        </p:nvGrpSpPr>
        <p:grpSpPr bwMode="auto">
          <a:xfrm>
            <a:off x="1349491" y="2157433"/>
            <a:ext cx="6942138" cy="4279901"/>
            <a:chOff x="-253" y="-473"/>
            <a:chExt cx="4373" cy="2696"/>
          </a:xfrm>
        </p:grpSpPr>
        <p:sp>
          <p:nvSpPr>
            <p:cNvPr id="27" name="Text Box 38">
              <a:extLst>
                <a:ext uri="{FF2B5EF4-FFF2-40B4-BE49-F238E27FC236}">
                  <a16:creationId xmlns:a16="http://schemas.microsoft.com/office/drawing/2014/main" id="{7098BC6F-A229-6CF5-EF04-8FF10D0B0A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0" y="433"/>
              <a:ext cx="53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C</a:t>
              </a:r>
              <a:r>
                <a:rPr kumimoji="0" lang="en-US" altLang="zh-CN" sz="24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n</a:t>
              </a:r>
              <a:r>
                <a:rPr kumimoji="0" lang="zh-CN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－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1</a:t>
              </a:r>
            </a:p>
          </p:txBody>
        </p:sp>
        <p:sp>
          <p:nvSpPr>
            <p:cNvPr id="28" name="Text Box 39">
              <a:extLst>
                <a:ext uri="{FF2B5EF4-FFF2-40B4-BE49-F238E27FC236}">
                  <a16:creationId xmlns:a16="http://schemas.microsoft.com/office/drawing/2014/main" id="{94C9349F-3633-79C1-D14E-686895AEC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53" y="580"/>
              <a:ext cx="4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C</a:t>
              </a:r>
              <a:r>
                <a:rPr kumimoji="0" lang="en-US" altLang="zh-CN" sz="24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n</a:t>
              </a:r>
              <a:endPara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29" name="Group 40">
              <a:extLst>
                <a:ext uri="{FF2B5EF4-FFF2-40B4-BE49-F238E27FC236}">
                  <a16:creationId xmlns:a16="http://schemas.microsoft.com/office/drawing/2014/main" id="{7BE03EF7-DCC0-EC0B-EFF8-54CFB23CF5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-473"/>
              <a:ext cx="4120" cy="2696"/>
              <a:chOff x="0" y="-473"/>
              <a:chExt cx="4120" cy="2696"/>
            </a:xfrm>
          </p:grpSpPr>
          <p:sp>
            <p:nvSpPr>
              <p:cNvPr id="33" name="Text Box 36">
                <a:extLst>
                  <a:ext uri="{FF2B5EF4-FFF2-40B4-BE49-F238E27FC236}">
                    <a16:creationId xmlns:a16="http://schemas.microsoft.com/office/drawing/2014/main" id="{780F940F-DDC2-1238-49DA-C6C041852B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0" y="-473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R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n-1</a:t>
                </a:r>
              </a:p>
            </p:txBody>
          </p:sp>
          <p:sp>
            <p:nvSpPr>
              <p:cNvPr id="34" name="Line 41">
                <a:extLst>
                  <a:ext uri="{FF2B5EF4-FFF2-40B4-BE49-F238E27FC236}">
                    <a16:creationId xmlns:a16="http://schemas.microsoft.com/office/drawing/2014/main" id="{DB94C6AE-914C-95A0-C836-2FB6681559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4" y="730"/>
                <a:ext cx="456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" name="Rectangle 42">
                <a:extLst>
                  <a:ext uri="{FF2B5EF4-FFF2-40B4-BE49-F238E27FC236}">
                    <a16:creationId xmlns:a16="http://schemas.microsoft.com/office/drawing/2014/main" id="{00A4BAD1-5392-4819-E368-80CED8220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" y="564"/>
                <a:ext cx="495" cy="302"/>
              </a:xfrm>
              <a:prstGeom prst="rect">
                <a:avLst/>
              </a:prstGeom>
              <a:solidFill>
                <a:srgbClr val="99FFCC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ALU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n-1</a:t>
                </a:r>
              </a:p>
            </p:txBody>
          </p:sp>
          <p:sp>
            <p:nvSpPr>
              <p:cNvPr id="36" name="Line 43">
                <a:extLst>
                  <a:ext uri="{FF2B5EF4-FFF2-40B4-BE49-F238E27FC236}">
                    <a16:creationId xmlns:a16="http://schemas.microsoft.com/office/drawing/2014/main" id="{29BF6EAD-6B43-D1D4-F247-BE286456DC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96" y="-246"/>
                <a:ext cx="0" cy="8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" name="Line 44">
                <a:extLst>
                  <a:ext uri="{FF2B5EF4-FFF2-40B4-BE49-F238E27FC236}">
                    <a16:creationId xmlns:a16="http://schemas.microsoft.com/office/drawing/2014/main" id="{1458E3CA-520D-E77B-D9B9-3265B53579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71" y="866"/>
                <a:ext cx="0" cy="113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" name="Line 45">
                <a:extLst>
                  <a:ext uri="{FF2B5EF4-FFF2-40B4-BE49-F238E27FC236}">
                    <a16:creationId xmlns:a16="http://schemas.microsoft.com/office/drawing/2014/main" id="{40D31D01-C870-9649-17B0-9A8AEE9B32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98" y="866"/>
                <a:ext cx="0" cy="113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Text Box 46">
                <a:extLst>
                  <a:ext uri="{FF2B5EF4-FFF2-40B4-BE49-F238E27FC236}">
                    <a16:creationId xmlns:a16="http://schemas.microsoft.com/office/drawing/2014/main" id="{7899267D-5087-00C4-5296-B9EB43A1CD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" y="1988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a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n-1</a:t>
                </a:r>
              </a:p>
            </p:txBody>
          </p:sp>
          <p:sp>
            <p:nvSpPr>
              <p:cNvPr id="40" name="Text Box 47">
                <a:extLst>
                  <a:ext uri="{FF2B5EF4-FFF2-40B4-BE49-F238E27FC236}">
                    <a16:creationId xmlns:a16="http://schemas.microsoft.com/office/drawing/2014/main" id="{A0F76ED9-3656-4102-8DEB-B6B8E0BF81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7" y="1992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b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n-1</a:t>
                </a:r>
              </a:p>
            </p:txBody>
          </p:sp>
          <p:sp>
            <p:nvSpPr>
              <p:cNvPr id="41" name="Line 49">
                <a:extLst>
                  <a:ext uri="{FF2B5EF4-FFF2-40B4-BE49-F238E27FC236}">
                    <a16:creationId xmlns:a16="http://schemas.microsoft.com/office/drawing/2014/main" id="{ED5BF893-3ED7-0BE7-9847-F606E7C839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730"/>
                <a:ext cx="635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 type="stealth" w="lg" len="lg"/>
                <a:tailEnd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" name="Line 45">
                <a:extLst>
                  <a:ext uri="{FF2B5EF4-FFF2-40B4-BE49-F238E27FC236}">
                    <a16:creationId xmlns:a16="http://schemas.microsoft.com/office/drawing/2014/main" id="{E70B1E2A-F0F3-539D-AD78-3A9BB47C36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0" y="869"/>
                <a:ext cx="0" cy="399"/>
              </a:xfrm>
              <a:prstGeom prst="line">
                <a:avLst/>
              </a:prstGeom>
              <a:noFill/>
              <a:ln w="19050" cap="sq">
                <a:solidFill>
                  <a:srgbClr val="ED7D3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" name="Line 45">
                <a:extLst>
                  <a:ext uri="{FF2B5EF4-FFF2-40B4-BE49-F238E27FC236}">
                    <a16:creationId xmlns:a16="http://schemas.microsoft.com/office/drawing/2014/main" id="{90921FC5-7185-377A-2909-2C5436051F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0" y="875"/>
                <a:ext cx="0" cy="399"/>
              </a:xfrm>
              <a:prstGeom prst="line">
                <a:avLst/>
              </a:prstGeom>
              <a:noFill/>
              <a:ln w="19050">
                <a:solidFill>
                  <a:srgbClr val="ED7D31"/>
                </a:solidFill>
                <a:round/>
                <a:headEnd type="oval" w="med" len="med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Line 45">
                <a:extLst>
                  <a:ext uri="{FF2B5EF4-FFF2-40B4-BE49-F238E27FC236}">
                    <a16:creationId xmlns:a16="http://schemas.microsoft.com/office/drawing/2014/main" id="{05E5E516-E1AF-3AE3-74D0-047845C857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66" y="875"/>
                <a:ext cx="0" cy="399"/>
              </a:xfrm>
              <a:prstGeom prst="line">
                <a:avLst/>
              </a:prstGeom>
              <a:noFill/>
              <a:ln w="19050">
                <a:solidFill>
                  <a:srgbClr val="ED7D31"/>
                </a:solidFill>
                <a:round/>
                <a:headEnd type="oval" w="med" len="med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Line 45">
                <a:extLst>
                  <a:ext uri="{FF2B5EF4-FFF2-40B4-BE49-F238E27FC236}">
                    <a16:creationId xmlns:a16="http://schemas.microsoft.com/office/drawing/2014/main" id="{9B18AFEE-3452-21BC-1B89-AB1027AA5F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20" y="872"/>
                <a:ext cx="0" cy="399"/>
              </a:xfrm>
              <a:prstGeom prst="line">
                <a:avLst/>
              </a:prstGeom>
              <a:noFill/>
              <a:ln w="19050">
                <a:solidFill>
                  <a:srgbClr val="ED7D31"/>
                </a:solidFill>
                <a:round/>
                <a:headEnd type="oval" w="med" len="med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5065E6D-42EE-4DF7-A0C3-154C45331CB5}"/>
              </a:ext>
            </a:extLst>
          </p:cNvPr>
          <p:cNvGrpSpPr/>
          <p:nvPr/>
        </p:nvGrpSpPr>
        <p:grpSpPr>
          <a:xfrm>
            <a:off x="5086466" y="2174896"/>
            <a:ext cx="2447925" cy="4279899"/>
            <a:chOff x="5840414" y="1441287"/>
            <a:chExt cx="2447925" cy="4279899"/>
          </a:xfrm>
        </p:grpSpPr>
        <p:grpSp>
          <p:nvGrpSpPr>
            <p:cNvPr id="47" name="Group 24">
              <a:extLst>
                <a:ext uri="{FF2B5EF4-FFF2-40B4-BE49-F238E27FC236}">
                  <a16:creationId xmlns:a16="http://schemas.microsoft.com/office/drawing/2014/main" id="{729799AE-0E01-55D2-AD8F-A8EFD7A150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0414" y="1441287"/>
              <a:ext cx="2447925" cy="4279899"/>
              <a:chOff x="0" y="-469"/>
              <a:chExt cx="1542" cy="2696"/>
            </a:xfrm>
          </p:grpSpPr>
          <p:sp>
            <p:nvSpPr>
              <p:cNvPr id="49" name="Rectangle 24">
                <a:extLst>
                  <a:ext uri="{FF2B5EF4-FFF2-40B4-BE49-F238E27FC236}">
                    <a16:creationId xmlns:a16="http://schemas.microsoft.com/office/drawing/2014/main" id="{0065EF6D-8D02-4493-D3D7-2A9C3BF06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" y="560"/>
                <a:ext cx="495" cy="302"/>
              </a:xfrm>
              <a:prstGeom prst="rect">
                <a:avLst/>
              </a:prstGeom>
              <a:solidFill>
                <a:srgbClr val="99FFCC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ALU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  <p:sp>
            <p:nvSpPr>
              <p:cNvPr id="50" name="Line 25">
                <a:extLst>
                  <a:ext uri="{FF2B5EF4-FFF2-40B4-BE49-F238E27FC236}">
                    <a16:creationId xmlns:a16="http://schemas.microsoft.com/office/drawing/2014/main" id="{81952893-E2B3-1F46-0A3A-0E0511B126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9" y="-253"/>
                <a:ext cx="0" cy="8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1" name="Line 26">
                <a:extLst>
                  <a:ext uri="{FF2B5EF4-FFF2-40B4-BE49-F238E27FC236}">
                    <a16:creationId xmlns:a16="http://schemas.microsoft.com/office/drawing/2014/main" id="{8119D8C5-138C-DA50-CA24-2E76D716D4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726"/>
                <a:ext cx="454" cy="0"/>
              </a:xfrm>
              <a:prstGeom prst="line">
                <a:avLst/>
              </a:prstGeom>
              <a:noFill/>
              <a:ln w="28575">
                <a:solidFill>
                  <a:srgbClr val="86BC64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2" name="Line 28">
                <a:extLst>
                  <a:ext uri="{FF2B5EF4-FFF2-40B4-BE49-F238E27FC236}">
                    <a16:creationId xmlns:a16="http://schemas.microsoft.com/office/drawing/2014/main" id="{04A4DD5E-7684-6C78-1FB7-B5A5172797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4" y="726"/>
                <a:ext cx="365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 type="stealth" w="lg" len="lg"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3" name="Text Box 29">
                <a:extLst>
                  <a:ext uri="{FF2B5EF4-FFF2-40B4-BE49-F238E27FC236}">
                    <a16:creationId xmlns:a16="http://schemas.microsoft.com/office/drawing/2014/main" id="{6D0067F3-7A61-24FD-36BB-B3AEC2ADBB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0" y="-469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R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sp>
            <p:nvSpPr>
              <p:cNvPr id="54" name="Line 30">
                <a:extLst>
                  <a:ext uri="{FF2B5EF4-FFF2-40B4-BE49-F238E27FC236}">
                    <a16:creationId xmlns:a16="http://schemas.microsoft.com/office/drawing/2014/main" id="{6B62642A-62EB-748A-22D0-7E736713CC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53" y="862"/>
                <a:ext cx="0" cy="113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Line 31">
                <a:extLst>
                  <a:ext uri="{FF2B5EF4-FFF2-40B4-BE49-F238E27FC236}">
                    <a16:creationId xmlns:a16="http://schemas.microsoft.com/office/drawing/2014/main" id="{D24FDBFA-4081-E6BB-098D-32C9AA3D56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0" y="862"/>
                <a:ext cx="0" cy="113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Text Box 32">
                <a:extLst>
                  <a:ext uri="{FF2B5EF4-FFF2-40B4-BE49-F238E27FC236}">
                    <a16:creationId xmlns:a16="http://schemas.microsoft.com/office/drawing/2014/main" id="{3B33A9FE-88A6-2E2E-D75C-7D7B661CB8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7" y="1996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a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sp>
            <p:nvSpPr>
              <p:cNvPr id="57" name="Text Box 33">
                <a:extLst>
                  <a:ext uri="{FF2B5EF4-FFF2-40B4-BE49-F238E27FC236}">
                    <a16:creationId xmlns:a16="http://schemas.microsoft.com/office/drawing/2014/main" id="{C3F1F136-4CB2-B4AA-38BF-713FEC57E9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9" y="1988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b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D56DBA76-4C3D-7324-B881-616037506C97}"/>
                </a:ext>
              </a:extLst>
            </p:cNvPr>
            <p:cNvSpPr txBox="1"/>
            <p:nvPr/>
          </p:nvSpPr>
          <p:spPr>
            <a:xfrm>
              <a:off x="6343652" y="5317169"/>
              <a:ext cx="577852" cy="366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…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</p:grpSp>
      <p:cxnSp>
        <p:nvCxnSpPr>
          <p:cNvPr id="58" name="直接连接符 62">
            <a:extLst>
              <a:ext uri="{FF2B5EF4-FFF2-40B4-BE49-F238E27FC236}">
                <a16:creationId xmlns:a16="http://schemas.microsoft.com/office/drawing/2014/main" id="{9D3A42C5-E1DC-4A18-4F90-AC7C69C92A4C}"/>
              </a:ext>
            </a:extLst>
          </p:cNvPr>
          <p:cNvCxnSpPr>
            <a:cxnSpLocks/>
          </p:cNvCxnSpPr>
          <p:nvPr/>
        </p:nvCxnSpPr>
        <p:spPr>
          <a:xfrm>
            <a:off x="3152574" y="4930797"/>
            <a:ext cx="6710677" cy="0"/>
          </a:xfrm>
          <a:prstGeom prst="line">
            <a:avLst/>
          </a:prstGeom>
          <a:ln w="19050" cap="sq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50509957-B3B9-D450-A1FF-7C933143F36F}"/>
              </a:ext>
            </a:extLst>
          </p:cNvPr>
          <p:cNvSpPr txBox="1"/>
          <p:nvPr/>
        </p:nvSpPr>
        <p:spPr>
          <a:xfrm>
            <a:off x="9848467" y="4690438"/>
            <a:ext cx="1547218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rPr>
              <a:t>operation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CC3C3C7-D79E-4884-D0C1-41ED535F24FE}"/>
              </a:ext>
            </a:extLst>
          </p:cNvPr>
          <p:cNvSpPr txBox="1"/>
          <p:nvPr/>
        </p:nvSpPr>
        <p:spPr>
          <a:xfrm>
            <a:off x="2222831" y="3148947"/>
            <a:ext cx="7569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8018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8225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算术运算和逻辑运算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算术逻辑部件（</a:t>
            </a:r>
            <a:r>
              <a:rPr lang="en-US" altLang="zh-CN" sz="2000" dirty="0">
                <a:solidFill>
                  <a:srgbClr val="BD934E"/>
                </a:solidFill>
              </a:rPr>
              <a:t>ALU</a:t>
            </a:r>
            <a:r>
              <a:rPr lang="zh-CN" altLang="en-US" sz="2000" dirty="0">
                <a:solidFill>
                  <a:srgbClr val="BD934E"/>
                </a:solidFill>
              </a:rPr>
              <a:t>）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13104EB-B61B-557E-22DF-A89E4A9B7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263" y="1164716"/>
            <a:ext cx="6623325" cy="500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3C6E964-7082-A5B5-118F-F32E99156B4F}"/>
              </a:ext>
            </a:extLst>
          </p:cNvPr>
          <p:cNvSpPr txBox="1"/>
          <p:nvPr/>
        </p:nvSpPr>
        <p:spPr>
          <a:xfrm>
            <a:off x="6445276" y="6301897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四位</a:t>
            </a:r>
            <a:r>
              <a:rPr kumimoji="1" lang="en-US" altLang="zh-CN" dirty="0"/>
              <a:t>ALU</a:t>
            </a:r>
            <a:r>
              <a:rPr kumimoji="1" lang="zh-CN" altLang="en-US" dirty="0"/>
              <a:t>实现，</a:t>
            </a:r>
            <a:r>
              <a:rPr kumimoji="1" lang="en-US" altLang="zh-CN" dirty="0"/>
              <a:t>SN74181</a:t>
            </a:r>
            <a:r>
              <a:rPr kumimoji="1" lang="zh-CN" altLang="en-US" dirty="0"/>
              <a:t>的组合逻辑部分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21867B0A-5E8A-0F65-DE3D-268DC8623D91}"/>
              </a:ext>
            </a:extLst>
          </p:cNvPr>
          <p:cNvSpPr/>
          <p:nvPr/>
        </p:nvSpPr>
        <p:spPr>
          <a:xfrm>
            <a:off x="9779000" y="5867400"/>
            <a:ext cx="406400" cy="3048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9A5497C1-0EE1-CD64-541B-39DF7A8CB7DD}"/>
              </a:ext>
            </a:extLst>
          </p:cNvPr>
          <p:cNvSpPr/>
          <p:nvPr/>
        </p:nvSpPr>
        <p:spPr>
          <a:xfrm>
            <a:off x="10967943" y="5867400"/>
            <a:ext cx="406400" cy="3048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6613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107723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算术逻辑运算单元（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ALU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算术逻辑部件（</a:t>
            </a:r>
            <a:r>
              <a:rPr lang="en-US" altLang="zh-CN" sz="2000" dirty="0">
                <a:solidFill>
                  <a:srgbClr val="BD934E"/>
                </a:solidFill>
              </a:rPr>
              <a:t>ALU</a:t>
            </a:r>
            <a:r>
              <a:rPr lang="zh-CN" altLang="en-US" sz="2000" dirty="0">
                <a:solidFill>
                  <a:srgbClr val="BD934E"/>
                </a:solidFill>
              </a:rPr>
              <a:t>）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8BCBF5A-E53D-B7CE-6DC7-08EF37483379}"/>
              </a:ext>
            </a:extLst>
          </p:cNvPr>
          <p:cNvGrpSpPr/>
          <p:nvPr/>
        </p:nvGrpSpPr>
        <p:grpSpPr>
          <a:xfrm>
            <a:off x="6964821" y="2010898"/>
            <a:ext cx="4101007" cy="3996751"/>
            <a:chOff x="4727448" y="1684635"/>
            <a:chExt cx="4101007" cy="3996751"/>
          </a:xfrm>
        </p:grpSpPr>
        <p:cxnSp>
          <p:nvCxnSpPr>
            <p:cNvPr id="8" name="直接箭头连接符 15">
              <a:extLst>
                <a:ext uri="{FF2B5EF4-FFF2-40B4-BE49-F238E27FC236}">
                  <a16:creationId xmlns:a16="http://schemas.microsoft.com/office/drawing/2014/main" id="{1BCA0C38-1947-5BDB-76A5-9E194BB1F644}"/>
                </a:ext>
              </a:extLst>
            </p:cNvPr>
            <p:cNvCxnSpPr>
              <a:cxnSpLocks/>
            </p:cNvCxnSpPr>
            <p:nvPr/>
          </p:nvCxnSpPr>
          <p:spPr>
            <a:xfrm>
              <a:off x="6372110" y="4592838"/>
              <a:ext cx="0" cy="61416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任意多边形 171">
              <a:extLst>
                <a:ext uri="{FF2B5EF4-FFF2-40B4-BE49-F238E27FC236}">
                  <a16:creationId xmlns:a16="http://schemas.microsoft.com/office/drawing/2014/main" id="{0C27BCFF-A62B-AA5A-D9BD-F777AF66CF15}"/>
                </a:ext>
              </a:extLst>
            </p:cNvPr>
            <p:cNvSpPr/>
            <p:nvPr/>
          </p:nvSpPr>
          <p:spPr>
            <a:xfrm rot="5400000">
              <a:off x="5224358" y="3255945"/>
              <a:ext cx="2195820" cy="1010662"/>
            </a:xfrm>
            <a:custGeom>
              <a:avLst/>
              <a:gdLst>
                <a:gd name="connsiteX0" fmla="*/ 0 w 1892300"/>
                <a:gd name="connsiteY0" fmla="*/ 800100 h 800100"/>
                <a:gd name="connsiteX1" fmla="*/ 387350 w 1892300"/>
                <a:gd name="connsiteY1" fmla="*/ 0 h 800100"/>
                <a:gd name="connsiteX2" fmla="*/ 1520825 w 1892300"/>
                <a:gd name="connsiteY2" fmla="*/ 0 h 800100"/>
                <a:gd name="connsiteX3" fmla="*/ 1892300 w 1892300"/>
                <a:gd name="connsiteY3" fmla="*/ 800100 h 800100"/>
                <a:gd name="connsiteX4" fmla="*/ 1035050 w 1892300"/>
                <a:gd name="connsiteY4" fmla="*/ 800100 h 800100"/>
                <a:gd name="connsiteX5" fmla="*/ 933450 w 1892300"/>
                <a:gd name="connsiteY5" fmla="*/ 600075 h 800100"/>
                <a:gd name="connsiteX6" fmla="*/ 828675 w 1892300"/>
                <a:gd name="connsiteY6" fmla="*/ 800100 h 800100"/>
                <a:gd name="connsiteX7" fmla="*/ 0 w 1892300"/>
                <a:gd name="connsiteY7" fmla="*/ 80010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2300" h="800100">
                  <a:moveTo>
                    <a:pt x="0" y="800100"/>
                  </a:moveTo>
                  <a:lnTo>
                    <a:pt x="387350" y="0"/>
                  </a:lnTo>
                  <a:lnTo>
                    <a:pt x="1520825" y="0"/>
                  </a:lnTo>
                  <a:lnTo>
                    <a:pt x="1892300" y="800100"/>
                  </a:lnTo>
                  <a:lnTo>
                    <a:pt x="1035050" y="800100"/>
                  </a:lnTo>
                  <a:lnTo>
                    <a:pt x="933450" y="600075"/>
                  </a:lnTo>
                  <a:lnTo>
                    <a:pt x="828675" y="800100"/>
                  </a:lnTo>
                  <a:lnTo>
                    <a:pt x="0" y="800100"/>
                  </a:lnTo>
                  <a:close/>
                </a:path>
              </a:pathLst>
            </a:custGeom>
            <a:solidFill>
              <a:srgbClr val="FFF2CC"/>
            </a:solidFill>
            <a:ln w="38100"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04E9EBBA-F077-3096-A8A4-6A3521784A07}"/>
                </a:ext>
              </a:extLst>
            </p:cNvPr>
            <p:cNvCxnSpPr>
              <a:cxnSpLocks/>
            </p:cNvCxnSpPr>
            <p:nvPr/>
          </p:nvCxnSpPr>
          <p:spPr>
            <a:xfrm>
              <a:off x="5105400" y="3027330"/>
              <a:ext cx="711537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w="lg" len="lg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5AB38E48-8143-844A-A857-DF341E9E545A}"/>
                </a:ext>
              </a:extLst>
            </p:cNvPr>
            <p:cNvCxnSpPr>
              <a:cxnSpLocks/>
            </p:cNvCxnSpPr>
            <p:nvPr/>
          </p:nvCxnSpPr>
          <p:spPr>
            <a:xfrm>
              <a:off x="5105400" y="4449730"/>
              <a:ext cx="711537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w="lg" len="lg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AF6CF348-BD69-EF8D-5D6A-18DF43F95854}"/>
                </a:ext>
              </a:extLst>
            </p:cNvPr>
            <p:cNvCxnSpPr>
              <a:cxnSpLocks/>
            </p:cNvCxnSpPr>
            <p:nvPr/>
          </p:nvCxnSpPr>
          <p:spPr>
            <a:xfrm>
              <a:off x="6827599" y="3763930"/>
              <a:ext cx="94322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w="lg" len="lg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12C19762-2E5E-6D04-9AB7-09EA1483843B}"/>
                </a:ext>
              </a:extLst>
            </p:cNvPr>
            <p:cNvCxnSpPr>
              <a:cxnSpLocks/>
            </p:cNvCxnSpPr>
            <p:nvPr/>
          </p:nvCxnSpPr>
          <p:spPr>
            <a:xfrm>
              <a:off x="6827599" y="3421030"/>
              <a:ext cx="943222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8D58BB01-C52E-BD5F-2FE8-5A2AEB91713B}"/>
                </a:ext>
              </a:extLst>
            </p:cNvPr>
            <p:cNvCxnSpPr>
              <a:cxnSpLocks/>
            </p:cNvCxnSpPr>
            <p:nvPr/>
          </p:nvCxnSpPr>
          <p:spPr>
            <a:xfrm>
              <a:off x="6827599" y="4094130"/>
              <a:ext cx="943222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E201CCBA-BCF8-A7AA-BD32-BD6F745EDA67}"/>
                </a:ext>
              </a:extLst>
            </p:cNvPr>
            <p:cNvCxnSpPr>
              <a:cxnSpLocks/>
            </p:cNvCxnSpPr>
            <p:nvPr/>
          </p:nvCxnSpPr>
          <p:spPr>
            <a:xfrm>
              <a:off x="6346710" y="2159000"/>
              <a:ext cx="0" cy="7557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3A2420B-E7F0-09AF-005E-1D5767FABF7C}"/>
                </a:ext>
              </a:extLst>
            </p:cNvPr>
            <p:cNvSpPr txBox="1"/>
            <p:nvPr/>
          </p:nvSpPr>
          <p:spPr>
            <a:xfrm>
              <a:off x="6017991" y="3566283"/>
              <a:ext cx="7569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2A255FE-3237-BB89-71A2-6BF6CB9D1C2E}"/>
                </a:ext>
              </a:extLst>
            </p:cNvPr>
            <p:cNvSpPr txBox="1"/>
            <p:nvPr/>
          </p:nvSpPr>
          <p:spPr>
            <a:xfrm>
              <a:off x="4741242" y="4193497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b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7144579-B0F5-7D70-207B-D65AA43CF4F7}"/>
                </a:ext>
              </a:extLst>
            </p:cNvPr>
            <p:cNvSpPr txBox="1"/>
            <p:nvPr/>
          </p:nvSpPr>
          <p:spPr>
            <a:xfrm>
              <a:off x="4727448" y="2796497"/>
              <a:ext cx="344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a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82A5EBF-8686-4AEE-5BA4-11DC540E0EF1}"/>
                </a:ext>
              </a:extLst>
            </p:cNvPr>
            <p:cNvSpPr txBox="1"/>
            <p:nvPr/>
          </p:nvSpPr>
          <p:spPr>
            <a:xfrm>
              <a:off x="5649301" y="1684635"/>
              <a:ext cx="1547218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operation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1C1180A-C246-F460-EFDB-09D6E81F3907}"/>
                </a:ext>
              </a:extLst>
            </p:cNvPr>
            <p:cNvSpPr txBox="1"/>
            <p:nvPr/>
          </p:nvSpPr>
          <p:spPr>
            <a:xfrm>
              <a:off x="7865819" y="3482703"/>
              <a:ext cx="962636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result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C20A713-E690-0267-CFD4-2A5C8CDC6719}"/>
                </a:ext>
              </a:extLst>
            </p:cNvPr>
            <p:cNvSpPr txBox="1"/>
            <p:nvPr/>
          </p:nvSpPr>
          <p:spPr>
            <a:xfrm>
              <a:off x="7475919" y="2957538"/>
              <a:ext cx="519694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ZF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3EE234E-A279-3303-DEF8-08C34DD6C7B2}"/>
                </a:ext>
              </a:extLst>
            </p:cNvPr>
            <p:cNvSpPr txBox="1"/>
            <p:nvPr/>
          </p:nvSpPr>
          <p:spPr>
            <a:xfrm>
              <a:off x="7439133" y="4113420"/>
              <a:ext cx="570990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OF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593E463-3CB6-304F-0F94-CBE65E1559EB}"/>
                </a:ext>
              </a:extLst>
            </p:cNvPr>
            <p:cNvSpPr txBox="1"/>
            <p:nvPr/>
          </p:nvSpPr>
          <p:spPr>
            <a:xfrm>
              <a:off x="6096000" y="5219721"/>
              <a:ext cx="691215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C</a:t>
              </a:r>
              <a:r>
                <a:rPr kumimoji="0" lang="en-US" altLang="zh-CN" sz="24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out</a:t>
              </a:r>
              <a:endPara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5FEC3595-D818-2862-7F92-5F62361A7827}"/>
              </a:ext>
            </a:extLst>
          </p:cNvPr>
          <p:cNvSpPr txBox="1"/>
          <p:nvPr/>
        </p:nvSpPr>
        <p:spPr>
          <a:xfrm>
            <a:off x="796314" y="1946853"/>
            <a:ext cx="10303485" cy="400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IA-32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EFLAGS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ZF</a:t>
            </a:r>
            <a:r>
              <a:rPr lang="zh-CN" altLang="e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结果为零） 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</a:t>
            </a:r>
            <a:r>
              <a:rPr lang="zh-CN" altLang="e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结果为负数）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CF</a:t>
            </a:r>
            <a:r>
              <a:rPr lang="zh-CN" altLang="e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进位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借位）    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有符号溢出）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RISC-V 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无标志寄存器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但仍存在标志位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</a:t>
            </a:r>
            <a:r>
              <a:rPr lang="en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设计更为复杂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乘法，除法，浮点运算等分离实现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7953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8472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ALU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与数据总线设计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算术逻辑部件（</a:t>
            </a:r>
            <a:r>
              <a:rPr lang="en-US" altLang="zh-CN" sz="2000" dirty="0">
                <a:solidFill>
                  <a:srgbClr val="BD934E"/>
                </a:solidFill>
              </a:rPr>
              <a:t>ALU</a:t>
            </a:r>
            <a:r>
              <a:rPr lang="zh-CN" altLang="en-US" sz="2000" dirty="0">
                <a:solidFill>
                  <a:srgbClr val="BD934E"/>
                </a:solidFill>
              </a:rPr>
              <a:t>）</a:t>
            </a:r>
          </a:p>
        </p:txBody>
      </p:sp>
      <p:cxnSp>
        <p:nvCxnSpPr>
          <p:cNvPr id="2" name="直接箭头连接符 37">
            <a:extLst>
              <a:ext uri="{FF2B5EF4-FFF2-40B4-BE49-F238E27FC236}">
                <a16:creationId xmlns:a16="http://schemas.microsoft.com/office/drawing/2014/main" id="{FF287FAB-667E-02D2-A7BA-8C348224483F}"/>
              </a:ext>
            </a:extLst>
          </p:cNvPr>
          <p:cNvCxnSpPr/>
          <p:nvPr/>
        </p:nvCxnSpPr>
        <p:spPr>
          <a:xfrm flipV="1">
            <a:off x="8756025" y="4829436"/>
            <a:ext cx="0" cy="1641903"/>
          </a:xfrm>
          <a:prstGeom prst="straightConnector1">
            <a:avLst/>
          </a:prstGeom>
          <a:ln w="92075">
            <a:solidFill>
              <a:schemeClr val="bg2">
                <a:lumMod val="50000"/>
              </a:schemeClr>
            </a:solidFill>
            <a:headEnd type="stealt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78">
            <a:extLst>
              <a:ext uri="{FF2B5EF4-FFF2-40B4-BE49-F238E27FC236}">
                <a16:creationId xmlns:a16="http://schemas.microsoft.com/office/drawing/2014/main" id="{AAB0808A-5388-CEAC-79AA-3368B8D96A3E}"/>
              </a:ext>
            </a:extLst>
          </p:cNvPr>
          <p:cNvSpPr/>
          <p:nvPr/>
        </p:nvSpPr>
        <p:spPr bwMode="auto">
          <a:xfrm>
            <a:off x="7295843" y="3670113"/>
            <a:ext cx="903370" cy="350367"/>
          </a:xfrm>
          <a:prstGeom prst="round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  <a:ln w="28575">
            <a:noFill/>
            <a:prstDash val="sysDash"/>
            <a:round/>
            <a:headEnd/>
            <a:tailEnd type="triangle" w="med" len="med"/>
          </a:ln>
        </p:spPr>
        <p:txBody>
          <a:bodyPr vert="horz" wrap="square" lIns="86699" tIns="43349" rIns="86699" bIns="4334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792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793E6C7-1C38-2DE8-BBFF-56F95CAEF64E}"/>
              </a:ext>
            </a:extLst>
          </p:cNvPr>
          <p:cNvGrpSpPr/>
          <p:nvPr/>
        </p:nvGrpSpPr>
        <p:grpSpPr>
          <a:xfrm>
            <a:off x="4102199" y="4690671"/>
            <a:ext cx="3255272" cy="353872"/>
            <a:chOff x="4325956" y="4337879"/>
            <a:chExt cx="3433295" cy="373224"/>
          </a:xfrm>
        </p:grpSpPr>
        <p:sp>
          <p:nvSpPr>
            <p:cNvPr id="26" name="圆角矩形 71">
              <a:extLst>
                <a:ext uri="{FF2B5EF4-FFF2-40B4-BE49-F238E27FC236}">
                  <a16:creationId xmlns:a16="http://schemas.microsoft.com/office/drawing/2014/main" id="{4828C082-0DA3-097D-FCEB-01B57B659DD2}"/>
                </a:ext>
              </a:extLst>
            </p:cNvPr>
            <p:cNvSpPr/>
            <p:nvPr/>
          </p:nvSpPr>
          <p:spPr bwMode="auto">
            <a:xfrm>
              <a:off x="6806478" y="4337879"/>
              <a:ext cx="952773" cy="36952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72000"/>
              </a:schemeClr>
            </a:solidFill>
            <a:ln w="28575">
              <a:noFill/>
              <a:prstDash val="sysDash"/>
              <a:round/>
              <a:headEnd/>
              <a:tailEnd type="triangle" w="med" len="med"/>
            </a:ln>
          </p:spPr>
          <p:txBody>
            <a:bodyPr vert="horz" wrap="square" lIns="86699" tIns="43349" rIns="86699" bIns="43349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圆角矩形 4">
              <a:extLst>
                <a:ext uri="{FF2B5EF4-FFF2-40B4-BE49-F238E27FC236}">
                  <a16:creationId xmlns:a16="http://schemas.microsoft.com/office/drawing/2014/main" id="{DDDF2188-CEBF-2AE5-EBFF-3C3D53123D38}"/>
                </a:ext>
              </a:extLst>
            </p:cNvPr>
            <p:cNvSpPr/>
            <p:nvPr/>
          </p:nvSpPr>
          <p:spPr bwMode="auto">
            <a:xfrm>
              <a:off x="4325956" y="4341575"/>
              <a:ext cx="952773" cy="36952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72000"/>
              </a:schemeClr>
            </a:solidFill>
            <a:ln w="28575">
              <a:noFill/>
              <a:prstDash val="sysDash"/>
              <a:round/>
              <a:headEnd/>
              <a:tailEnd type="triangle" w="med" len="med"/>
            </a:ln>
          </p:spPr>
          <p:txBody>
            <a:bodyPr vert="horz" wrap="square" lIns="86699" tIns="43349" rIns="86699" bIns="43349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28" name="直接箭头连接符 7">
            <a:extLst>
              <a:ext uri="{FF2B5EF4-FFF2-40B4-BE49-F238E27FC236}">
                <a16:creationId xmlns:a16="http://schemas.microsoft.com/office/drawing/2014/main" id="{C39D7115-8493-EE2C-21AD-1B388BB69FCA}"/>
              </a:ext>
            </a:extLst>
          </p:cNvPr>
          <p:cNvCxnSpPr/>
          <p:nvPr/>
        </p:nvCxnSpPr>
        <p:spPr>
          <a:xfrm flipV="1">
            <a:off x="3592748" y="4144886"/>
            <a:ext cx="0" cy="663085"/>
          </a:xfrm>
          <a:prstGeom prst="straightConnector1">
            <a:avLst/>
          </a:prstGeom>
          <a:ln w="92075" cap="sq">
            <a:solidFill>
              <a:schemeClr val="bg2">
                <a:lumMod val="50000"/>
              </a:schemeClr>
            </a:soli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28E492F4-7925-8EF5-9CF9-7AA89986CFEB}"/>
              </a:ext>
            </a:extLst>
          </p:cNvPr>
          <p:cNvSpPr>
            <a:spLocks/>
          </p:cNvSpPr>
          <p:nvPr/>
        </p:nvSpPr>
        <p:spPr>
          <a:xfrm>
            <a:off x="8278105" y="3460337"/>
            <a:ext cx="1638582" cy="1369097"/>
          </a:xfrm>
          <a:prstGeom prst="rect">
            <a:avLst/>
          </a:prstGeom>
          <a:solidFill>
            <a:srgbClr val="FFCCFF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通用</a:t>
            </a:r>
            <a:endParaRPr kumimoji="0" lang="en-US" altLang="zh-CN" sz="1707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寄存器堆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4E265CA-DC25-3D17-3DE9-B64B25B3F149}"/>
              </a:ext>
            </a:extLst>
          </p:cNvPr>
          <p:cNvGrpSpPr/>
          <p:nvPr/>
        </p:nvGrpSpPr>
        <p:grpSpPr>
          <a:xfrm>
            <a:off x="3073205" y="4853152"/>
            <a:ext cx="979856" cy="594102"/>
            <a:chOff x="2828975" y="4455551"/>
            <a:chExt cx="1495040" cy="626592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DD6270D-A9B9-5CF6-D41B-E36104E23693}"/>
                </a:ext>
              </a:extLst>
            </p:cNvPr>
            <p:cNvSpPr/>
            <p:nvPr/>
          </p:nvSpPr>
          <p:spPr>
            <a:xfrm>
              <a:off x="2828975" y="4455551"/>
              <a:ext cx="1495040" cy="626592"/>
            </a:xfrm>
            <a:prstGeom prst="rect">
              <a:avLst/>
            </a:prstGeom>
            <a:grpFill/>
            <a:ln w="3175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LA</a:t>
              </a:r>
              <a:endParaRPr kumimoji="0" lang="zh-CN" altLang="en-US" sz="1896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35" name="等腰三角形 11">
              <a:extLst>
                <a:ext uri="{FF2B5EF4-FFF2-40B4-BE49-F238E27FC236}">
                  <a16:creationId xmlns:a16="http://schemas.microsoft.com/office/drawing/2014/main" id="{BF80B507-3B5B-0CE7-19FB-D4C40E77ACAC}"/>
                </a:ext>
              </a:extLst>
            </p:cNvPr>
            <p:cNvSpPr/>
            <p:nvPr/>
          </p:nvSpPr>
          <p:spPr>
            <a:xfrm rot="5400000">
              <a:off x="2796534" y="4677629"/>
              <a:ext cx="247318" cy="182436"/>
            </a:xfrm>
            <a:prstGeom prst="triangle">
              <a:avLst>
                <a:gd name="adj" fmla="val 50001"/>
              </a:avLst>
            </a:prstGeom>
            <a:grp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96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cxnSp>
        <p:nvCxnSpPr>
          <p:cNvPr id="36" name="直接箭头连接符 12">
            <a:extLst>
              <a:ext uri="{FF2B5EF4-FFF2-40B4-BE49-F238E27FC236}">
                <a16:creationId xmlns:a16="http://schemas.microsoft.com/office/drawing/2014/main" id="{4B6A25A5-357D-0A5A-B430-7C289E2C3FAB}"/>
              </a:ext>
            </a:extLst>
          </p:cNvPr>
          <p:cNvCxnSpPr/>
          <p:nvPr/>
        </p:nvCxnSpPr>
        <p:spPr>
          <a:xfrm>
            <a:off x="2677124" y="5150203"/>
            <a:ext cx="39608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Text Box 49">
            <a:extLst>
              <a:ext uri="{FF2B5EF4-FFF2-40B4-BE49-F238E27FC236}">
                <a16:creationId xmlns:a16="http://schemas.microsoft.com/office/drawing/2014/main" id="{5D44C019-466B-1FFE-3F79-A00C3895C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0017" y="5136339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8" name="直接箭头连接符 14">
            <a:extLst>
              <a:ext uri="{FF2B5EF4-FFF2-40B4-BE49-F238E27FC236}">
                <a16:creationId xmlns:a16="http://schemas.microsoft.com/office/drawing/2014/main" id="{1D97D9EB-6E6E-C4C3-0C5A-68EB6E9CADF7}"/>
              </a:ext>
            </a:extLst>
          </p:cNvPr>
          <p:cNvCxnSpPr/>
          <p:nvPr/>
        </p:nvCxnSpPr>
        <p:spPr>
          <a:xfrm flipH="1">
            <a:off x="4053061" y="5150203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 Box 49">
            <a:extLst>
              <a:ext uri="{FF2B5EF4-FFF2-40B4-BE49-F238E27FC236}">
                <a16:creationId xmlns:a16="http://schemas.microsoft.com/office/drawing/2014/main" id="{BA264E66-7173-1C58-1421-B734D489F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2374" y="4679382"/>
            <a:ext cx="1196993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IB</a:t>
            </a: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LA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0" name="Text Box 49">
            <a:extLst>
              <a:ext uri="{FF2B5EF4-FFF2-40B4-BE49-F238E27FC236}">
                <a16:creationId xmlns:a16="http://schemas.microsoft.com/office/drawing/2014/main" id="{55DE8076-C72B-B1FD-D9E1-ACE4D9556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7255" y="3639135"/>
            <a:ext cx="901958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R</a:t>
            </a:r>
            <a:r>
              <a:rPr kumimoji="0" lang="en-US" altLang="zh-CN" sz="1896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i</a:t>
            </a:r>
            <a:r>
              <a:rPr kumimoji="0" lang="en-US" altLang="zh-CN" sz="18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IB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1" name="直接箭头连接符 17">
            <a:extLst>
              <a:ext uri="{FF2B5EF4-FFF2-40B4-BE49-F238E27FC236}">
                <a16:creationId xmlns:a16="http://schemas.microsoft.com/office/drawing/2014/main" id="{0ED57226-EEC4-D481-346E-3E6236241E84}"/>
              </a:ext>
            </a:extLst>
          </p:cNvPr>
          <p:cNvCxnSpPr/>
          <p:nvPr/>
        </p:nvCxnSpPr>
        <p:spPr>
          <a:xfrm>
            <a:off x="7637394" y="4135527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直接箭头连接符 18">
            <a:extLst>
              <a:ext uri="{FF2B5EF4-FFF2-40B4-BE49-F238E27FC236}">
                <a16:creationId xmlns:a16="http://schemas.microsoft.com/office/drawing/2014/main" id="{700DFA0A-C4E8-37A2-FE4D-94FF7F79C428}"/>
              </a:ext>
            </a:extLst>
          </p:cNvPr>
          <p:cNvCxnSpPr/>
          <p:nvPr/>
        </p:nvCxnSpPr>
        <p:spPr>
          <a:xfrm flipH="1">
            <a:off x="9916687" y="4119499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直接箭头连接符 19">
            <a:extLst>
              <a:ext uri="{FF2B5EF4-FFF2-40B4-BE49-F238E27FC236}">
                <a16:creationId xmlns:a16="http://schemas.microsoft.com/office/drawing/2014/main" id="{4B8605F8-4C9C-1C46-4E28-118A6609D031}"/>
              </a:ext>
            </a:extLst>
          </p:cNvPr>
          <p:cNvCxnSpPr/>
          <p:nvPr/>
        </p:nvCxnSpPr>
        <p:spPr>
          <a:xfrm flipH="1">
            <a:off x="6398276" y="5141687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Text Box 49">
            <a:extLst>
              <a:ext uri="{FF2B5EF4-FFF2-40B4-BE49-F238E27FC236}">
                <a16:creationId xmlns:a16="http://schemas.microsoft.com/office/drawing/2014/main" id="{940B6413-16C1-2969-5AC8-EDDF53F19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6131" y="4666464"/>
            <a:ext cx="979857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IB</a:t>
            </a: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LB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5" name="直接箭头连接符 21">
            <a:extLst>
              <a:ext uri="{FF2B5EF4-FFF2-40B4-BE49-F238E27FC236}">
                <a16:creationId xmlns:a16="http://schemas.microsoft.com/office/drawing/2014/main" id="{26833623-9EC2-7618-4F66-BDD308572582}"/>
              </a:ext>
            </a:extLst>
          </p:cNvPr>
          <p:cNvCxnSpPr/>
          <p:nvPr/>
        </p:nvCxnSpPr>
        <p:spPr>
          <a:xfrm>
            <a:off x="5022338" y="5150203"/>
            <a:ext cx="39608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" name="Text Box 49">
            <a:extLst>
              <a:ext uri="{FF2B5EF4-FFF2-40B4-BE49-F238E27FC236}">
                <a16:creationId xmlns:a16="http://schemas.microsoft.com/office/drawing/2014/main" id="{8C3AECE7-BCC8-88B0-3EFB-CB9E978F6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8384" y="5136339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7" name="直接箭头连接符 23">
            <a:extLst>
              <a:ext uri="{FF2B5EF4-FFF2-40B4-BE49-F238E27FC236}">
                <a16:creationId xmlns:a16="http://schemas.microsoft.com/office/drawing/2014/main" id="{6214951D-BE03-2F35-D5A9-FB75CF65BA4B}"/>
              </a:ext>
            </a:extLst>
          </p:cNvPr>
          <p:cNvCxnSpPr/>
          <p:nvPr/>
        </p:nvCxnSpPr>
        <p:spPr>
          <a:xfrm flipV="1">
            <a:off x="5937962" y="5438739"/>
            <a:ext cx="0" cy="1044853"/>
          </a:xfrm>
          <a:prstGeom prst="straightConnector1">
            <a:avLst/>
          </a:prstGeom>
          <a:ln w="92075" cap="sq">
            <a:solidFill>
              <a:schemeClr val="bg2">
                <a:lumMod val="50000"/>
              </a:schemeClr>
            </a:solidFill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24">
            <a:extLst>
              <a:ext uri="{FF2B5EF4-FFF2-40B4-BE49-F238E27FC236}">
                <a16:creationId xmlns:a16="http://schemas.microsoft.com/office/drawing/2014/main" id="{89F218DD-D3FD-46EF-918C-D20F0E39D519}"/>
              </a:ext>
            </a:extLst>
          </p:cNvPr>
          <p:cNvCxnSpPr/>
          <p:nvPr/>
        </p:nvCxnSpPr>
        <p:spPr>
          <a:xfrm flipV="1">
            <a:off x="5937962" y="4136370"/>
            <a:ext cx="0" cy="748836"/>
          </a:xfrm>
          <a:prstGeom prst="straightConnector1">
            <a:avLst/>
          </a:prstGeom>
          <a:ln w="92075">
            <a:solidFill>
              <a:schemeClr val="bg2">
                <a:lumMod val="50000"/>
              </a:schemeClr>
            </a:soli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1AE1B56-74D5-E78B-DB51-678581182745}"/>
              </a:ext>
            </a:extLst>
          </p:cNvPr>
          <p:cNvGrpSpPr/>
          <p:nvPr/>
        </p:nvGrpSpPr>
        <p:grpSpPr>
          <a:xfrm>
            <a:off x="2330728" y="2603828"/>
            <a:ext cx="2363045" cy="3867511"/>
            <a:chOff x="2374973" y="2136912"/>
            <a:chExt cx="2434291" cy="3984118"/>
          </a:xfrm>
          <a:effectLst/>
        </p:grpSpPr>
        <p:cxnSp>
          <p:nvCxnSpPr>
            <p:cNvPr id="50" name="直接连接符 26">
              <a:extLst>
                <a:ext uri="{FF2B5EF4-FFF2-40B4-BE49-F238E27FC236}">
                  <a16:creationId xmlns:a16="http://schemas.microsoft.com/office/drawing/2014/main" id="{440AF9C8-94BE-E349-B4B5-D34ED47561C9}"/>
                </a:ext>
              </a:extLst>
            </p:cNvPr>
            <p:cNvCxnSpPr/>
            <p:nvPr/>
          </p:nvCxnSpPr>
          <p:spPr>
            <a:xfrm>
              <a:off x="2374973" y="2136912"/>
              <a:ext cx="2359687" cy="0"/>
            </a:xfrm>
            <a:prstGeom prst="line">
              <a:avLst/>
            </a:prstGeom>
            <a:ln w="92075" cap="sq">
              <a:solidFill>
                <a:schemeClr val="bg2">
                  <a:lumMod val="50000"/>
                </a:schemeClr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27">
              <a:extLst>
                <a:ext uri="{FF2B5EF4-FFF2-40B4-BE49-F238E27FC236}">
                  <a16:creationId xmlns:a16="http://schemas.microsoft.com/office/drawing/2014/main" id="{718CD176-5688-90E4-6CE9-3AB672C771EA}"/>
                </a:ext>
              </a:extLst>
            </p:cNvPr>
            <p:cNvCxnSpPr/>
            <p:nvPr/>
          </p:nvCxnSpPr>
          <p:spPr>
            <a:xfrm flipV="1">
              <a:off x="4809264" y="2136913"/>
              <a:ext cx="0" cy="480542"/>
            </a:xfrm>
            <a:prstGeom prst="straightConnector1">
              <a:avLst/>
            </a:prstGeom>
            <a:ln w="92075" cap="sq">
              <a:solidFill>
                <a:schemeClr val="bg2">
                  <a:lumMod val="50000"/>
                </a:schemeClr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28">
              <a:extLst>
                <a:ext uri="{FF2B5EF4-FFF2-40B4-BE49-F238E27FC236}">
                  <a16:creationId xmlns:a16="http://schemas.microsoft.com/office/drawing/2014/main" id="{363F91EB-30CB-B315-94D4-5130D951F2B5}"/>
                </a:ext>
              </a:extLst>
            </p:cNvPr>
            <p:cNvCxnSpPr/>
            <p:nvPr/>
          </p:nvCxnSpPr>
          <p:spPr>
            <a:xfrm>
              <a:off x="2374973" y="2136912"/>
              <a:ext cx="0" cy="3984118"/>
            </a:xfrm>
            <a:prstGeom prst="straightConnector1">
              <a:avLst/>
            </a:prstGeom>
            <a:ln w="92075" cap="sq">
              <a:solidFill>
                <a:schemeClr val="bg2">
                  <a:lumMod val="50000"/>
                </a:schemeClr>
              </a:solidFill>
              <a:headEnd w="med" len="lg"/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任意多边形 86">
            <a:extLst>
              <a:ext uri="{FF2B5EF4-FFF2-40B4-BE49-F238E27FC236}">
                <a16:creationId xmlns:a16="http://schemas.microsoft.com/office/drawing/2014/main" id="{240B62CF-290E-40CA-E888-749E5D1BAFCF}"/>
              </a:ext>
            </a:extLst>
          </p:cNvPr>
          <p:cNvSpPr/>
          <p:nvPr/>
        </p:nvSpPr>
        <p:spPr>
          <a:xfrm>
            <a:off x="3129619" y="3059454"/>
            <a:ext cx="3198046" cy="1074862"/>
          </a:xfrm>
          <a:custGeom>
            <a:avLst/>
            <a:gdLst>
              <a:gd name="connsiteX0" fmla="*/ 511175 w 1530350"/>
              <a:gd name="connsiteY0" fmla="*/ 3175 h 514350"/>
              <a:gd name="connsiteX1" fmla="*/ 0 w 1530350"/>
              <a:gd name="connsiteY1" fmla="*/ 514350 h 514350"/>
              <a:gd name="connsiteX2" fmla="*/ 615950 w 1530350"/>
              <a:gd name="connsiteY2" fmla="*/ 514350 h 514350"/>
              <a:gd name="connsiteX3" fmla="*/ 765175 w 1530350"/>
              <a:gd name="connsiteY3" fmla="*/ 365125 h 514350"/>
              <a:gd name="connsiteX4" fmla="*/ 908050 w 1530350"/>
              <a:gd name="connsiteY4" fmla="*/ 508000 h 514350"/>
              <a:gd name="connsiteX5" fmla="*/ 1530350 w 1530350"/>
              <a:gd name="connsiteY5" fmla="*/ 508000 h 514350"/>
              <a:gd name="connsiteX6" fmla="*/ 1022350 w 1530350"/>
              <a:gd name="connsiteY6" fmla="*/ 0 h 514350"/>
              <a:gd name="connsiteX7" fmla="*/ 511175 w 1530350"/>
              <a:gd name="connsiteY7" fmla="*/ 3175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0350" h="514350">
                <a:moveTo>
                  <a:pt x="511175" y="3175"/>
                </a:moveTo>
                <a:lnTo>
                  <a:pt x="0" y="514350"/>
                </a:lnTo>
                <a:lnTo>
                  <a:pt x="615950" y="514350"/>
                </a:lnTo>
                <a:lnTo>
                  <a:pt x="765175" y="365125"/>
                </a:lnTo>
                <a:lnTo>
                  <a:pt x="908050" y="508000"/>
                </a:lnTo>
                <a:lnTo>
                  <a:pt x="1530350" y="508000"/>
                </a:lnTo>
                <a:lnTo>
                  <a:pt x="1022350" y="0"/>
                </a:lnTo>
                <a:lnTo>
                  <a:pt x="511175" y="3175"/>
                </a:lnTo>
                <a:close/>
              </a:path>
            </a:pathLst>
          </a:custGeom>
          <a:solidFill>
            <a:srgbClr val="FFF2CC"/>
          </a:solidFill>
          <a:ln w="38100" cap="flat" cmpd="sng" algn="ctr">
            <a:solidFill>
              <a:srgbClr val="00000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FA5BC97-E1B5-55A1-CC79-293DEE1CDBB6}"/>
              </a:ext>
            </a:extLst>
          </p:cNvPr>
          <p:cNvSpPr/>
          <p:nvPr/>
        </p:nvSpPr>
        <p:spPr>
          <a:xfrm>
            <a:off x="5418419" y="4844636"/>
            <a:ext cx="979856" cy="5941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LB</a:t>
            </a:r>
            <a:endParaRPr kumimoji="0" lang="zh-CN" altLang="en-US" sz="1896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55" name="等腰三角形 31">
            <a:extLst>
              <a:ext uri="{FF2B5EF4-FFF2-40B4-BE49-F238E27FC236}">
                <a16:creationId xmlns:a16="http://schemas.microsoft.com/office/drawing/2014/main" id="{8E2CB468-4FF2-B4BF-CB27-C3B843368344}"/>
              </a:ext>
            </a:extLst>
          </p:cNvPr>
          <p:cNvSpPr/>
          <p:nvPr/>
        </p:nvSpPr>
        <p:spPr>
          <a:xfrm rot="5400000">
            <a:off x="5360957" y="5081903"/>
            <a:ext cx="234494" cy="119569"/>
          </a:xfrm>
          <a:prstGeom prst="triangle">
            <a:avLst>
              <a:gd name="adj" fmla="val 50001"/>
            </a:avLst>
          </a:prstGeom>
          <a:solidFill>
            <a:srgbClr val="FFD96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96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56" name="等腰三角形 32">
            <a:extLst>
              <a:ext uri="{FF2B5EF4-FFF2-40B4-BE49-F238E27FC236}">
                <a16:creationId xmlns:a16="http://schemas.microsoft.com/office/drawing/2014/main" id="{79F25117-B6A3-651A-D105-AE9C3339A4FA}"/>
              </a:ext>
            </a:extLst>
          </p:cNvPr>
          <p:cNvSpPr/>
          <p:nvPr/>
        </p:nvSpPr>
        <p:spPr>
          <a:xfrm rot="10800000">
            <a:off x="8980149" y="3460337"/>
            <a:ext cx="234494" cy="119569"/>
          </a:xfrm>
          <a:prstGeom prst="triangle">
            <a:avLst>
              <a:gd name="adj" fmla="val 50001"/>
            </a:avLst>
          </a:prstGeom>
          <a:solidFill>
            <a:srgbClr val="FFCCFF"/>
          </a:solidFill>
          <a:ln w="317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96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57" name="Text Box 49">
            <a:extLst>
              <a:ext uri="{FF2B5EF4-FFF2-40B4-BE49-F238E27FC236}">
                <a16:creationId xmlns:a16="http://schemas.microsoft.com/office/drawing/2014/main" id="{D9828569-68B2-EDF2-9FC6-9C2917CB3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7025" y="3061061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58" name="直接箭头连接符 34">
            <a:extLst>
              <a:ext uri="{FF2B5EF4-FFF2-40B4-BE49-F238E27FC236}">
                <a16:creationId xmlns:a16="http://schemas.microsoft.com/office/drawing/2014/main" id="{15E2FBD9-F5F0-3D32-1E96-DD89F74755C8}"/>
              </a:ext>
            </a:extLst>
          </p:cNvPr>
          <p:cNvCxnSpPr/>
          <p:nvPr/>
        </p:nvCxnSpPr>
        <p:spPr>
          <a:xfrm>
            <a:off x="9097396" y="3153986"/>
            <a:ext cx="0" cy="31337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267182A2-05C6-4F71-DC2B-5C59669D31D3}"/>
              </a:ext>
            </a:extLst>
          </p:cNvPr>
          <p:cNvSpPr txBox="1"/>
          <p:nvPr/>
        </p:nvSpPr>
        <p:spPr>
          <a:xfrm>
            <a:off x="7274664" y="5987502"/>
            <a:ext cx="538930" cy="50090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IB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华文细黑" pitchFamily="2" charset="-122"/>
              <a:cs typeface="Segoe UI Black" panose="020B0A02040204020203" pitchFamily="34" charset="0"/>
            </a:endParaRPr>
          </a:p>
        </p:txBody>
      </p:sp>
      <p:cxnSp>
        <p:nvCxnSpPr>
          <p:cNvPr id="60" name="直接箭头连接符 36">
            <a:extLst>
              <a:ext uri="{FF2B5EF4-FFF2-40B4-BE49-F238E27FC236}">
                <a16:creationId xmlns:a16="http://schemas.microsoft.com/office/drawing/2014/main" id="{29DA5092-648F-D64D-B980-BDCD47ADED35}"/>
              </a:ext>
            </a:extLst>
          </p:cNvPr>
          <p:cNvCxnSpPr>
            <a:cxnSpLocks/>
          </p:cNvCxnSpPr>
          <p:nvPr/>
        </p:nvCxnSpPr>
        <p:spPr>
          <a:xfrm>
            <a:off x="9575316" y="4853153"/>
            <a:ext cx="0" cy="1679525"/>
          </a:xfrm>
          <a:prstGeom prst="straightConnector1">
            <a:avLst/>
          </a:prstGeom>
          <a:ln w="92075">
            <a:solidFill>
              <a:schemeClr val="bg2">
                <a:lumMod val="50000"/>
              </a:schemeClr>
            </a:solidFill>
            <a:headEnd type="stealt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38">
            <a:extLst>
              <a:ext uri="{FF2B5EF4-FFF2-40B4-BE49-F238E27FC236}">
                <a16:creationId xmlns:a16="http://schemas.microsoft.com/office/drawing/2014/main" id="{0856FB08-F260-C5C5-78D6-DB71ABD1336D}"/>
              </a:ext>
            </a:extLst>
          </p:cNvPr>
          <p:cNvCxnSpPr/>
          <p:nvPr/>
        </p:nvCxnSpPr>
        <p:spPr>
          <a:xfrm flipV="1">
            <a:off x="3592748" y="5447256"/>
            <a:ext cx="0" cy="1036336"/>
          </a:xfrm>
          <a:prstGeom prst="straightConnector1">
            <a:avLst/>
          </a:prstGeom>
          <a:ln w="92075" cap="sq">
            <a:solidFill>
              <a:schemeClr val="bg2">
                <a:lumMod val="50000"/>
              </a:schemeClr>
            </a:solidFill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39">
            <a:extLst>
              <a:ext uri="{FF2B5EF4-FFF2-40B4-BE49-F238E27FC236}">
                <a16:creationId xmlns:a16="http://schemas.microsoft.com/office/drawing/2014/main" id="{1BC8628D-ABD5-F896-0ECC-E4299C149287}"/>
              </a:ext>
            </a:extLst>
          </p:cNvPr>
          <p:cNvCxnSpPr/>
          <p:nvPr/>
        </p:nvCxnSpPr>
        <p:spPr>
          <a:xfrm flipH="1">
            <a:off x="5686954" y="3460336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" name="Text Box 49">
            <a:extLst>
              <a:ext uri="{FF2B5EF4-FFF2-40B4-BE49-F238E27FC236}">
                <a16:creationId xmlns:a16="http://schemas.microsoft.com/office/drawing/2014/main" id="{AC67CE0D-7B3F-3CC0-F759-BA5E80667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6554" y="3263982"/>
            <a:ext cx="1196993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ALUop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64" name="直接箭头连接符 41">
            <a:extLst>
              <a:ext uri="{FF2B5EF4-FFF2-40B4-BE49-F238E27FC236}">
                <a16:creationId xmlns:a16="http://schemas.microsoft.com/office/drawing/2014/main" id="{FEB46AE4-E23E-D6FB-A6E1-DF1D0812DC08}"/>
              </a:ext>
            </a:extLst>
          </p:cNvPr>
          <p:cNvCxnSpPr/>
          <p:nvPr/>
        </p:nvCxnSpPr>
        <p:spPr>
          <a:xfrm>
            <a:off x="1807532" y="6532678"/>
            <a:ext cx="8260860" cy="0"/>
          </a:xfrm>
          <a:prstGeom prst="straightConnector1">
            <a:avLst/>
          </a:prstGeom>
          <a:ln w="92075">
            <a:solidFill>
              <a:schemeClr val="bg2">
                <a:lumMod val="50000"/>
              </a:schemeClr>
            </a:solidFill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06C74719-A170-D925-77C8-1DBBC34CAB1A}"/>
              </a:ext>
            </a:extLst>
          </p:cNvPr>
          <p:cNvGrpSpPr/>
          <p:nvPr/>
        </p:nvGrpSpPr>
        <p:grpSpPr>
          <a:xfrm>
            <a:off x="3636216" y="3711525"/>
            <a:ext cx="2233488" cy="477497"/>
            <a:chOff x="3791658" y="3236820"/>
            <a:chExt cx="2355631" cy="503611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203D6F9F-9C12-2A57-3981-8076B368B370}"/>
                </a:ext>
              </a:extLst>
            </p:cNvPr>
            <p:cNvSpPr txBox="1"/>
            <p:nvPr/>
          </p:nvSpPr>
          <p:spPr>
            <a:xfrm>
              <a:off x="3791658" y="3273806"/>
              <a:ext cx="426387" cy="4666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7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endParaRPr kumimoji="0" lang="zh-CN" altLang="en-US" sz="227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E9D4608A-7EA8-006C-C306-7980EF2A9A62}"/>
                </a:ext>
              </a:extLst>
            </p:cNvPr>
            <p:cNvSpPr txBox="1"/>
            <p:nvPr/>
          </p:nvSpPr>
          <p:spPr>
            <a:xfrm>
              <a:off x="5739500" y="3236820"/>
              <a:ext cx="407789" cy="4666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7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endParaRPr kumimoji="0" lang="zh-CN" altLang="en-US" sz="227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F24734AF-8516-19D6-8DD6-BF833E6A6F62}"/>
              </a:ext>
            </a:extLst>
          </p:cNvPr>
          <p:cNvGrpSpPr/>
          <p:nvPr/>
        </p:nvGrpSpPr>
        <p:grpSpPr>
          <a:xfrm>
            <a:off x="2531082" y="2987098"/>
            <a:ext cx="7231435" cy="2576058"/>
            <a:chOff x="2668919" y="2541142"/>
            <a:chExt cx="7626904" cy="2716936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0711BFD6-AFB5-9D83-2D62-E401C654885A}"/>
                </a:ext>
              </a:extLst>
            </p:cNvPr>
            <p:cNvSpPr/>
            <p:nvPr/>
          </p:nvSpPr>
          <p:spPr bwMode="auto">
            <a:xfrm>
              <a:off x="5118268" y="4687203"/>
              <a:ext cx="650804" cy="548923"/>
            </a:xfrm>
            <a:prstGeom prst="ellipse">
              <a:avLst/>
            </a:prstGeom>
            <a:noFill/>
            <a:ln w="38100">
              <a:solidFill>
                <a:srgbClr val="D4184B"/>
              </a:solidFill>
              <a:prstDash val="sysDot"/>
              <a:round/>
              <a:headEnd/>
              <a:tailEnd type="triangle" w="med" len="med"/>
            </a:ln>
          </p:spPr>
          <p:txBody>
            <a:bodyPr vert="horz" wrap="square" lIns="86699" tIns="43349" rIns="86699" bIns="43349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ABA53E3B-7C5E-DBB2-7FAD-AA9D7AEC4266}"/>
                </a:ext>
              </a:extLst>
            </p:cNvPr>
            <p:cNvSpPr/>
            <p:nvPr/>
          </p:nvSpPr>
          <p:spPr bwMode="auto">
            <a:xfrm>
              <a:off x="9645019" y="2541142"/>
              <a:ext cx="650804" cy="548923"/>
            </a:xfrm>
            <a:prstGeom prst="ellipse">
              <a:avLst/>
            </a:prstGeom>
            <a:noFill/>
            <a:ln w="38100">
              <a:solidFill>
                <a:srgbClr val="D4184B"/>
              </a:solidFill>
              <a:prstDash val="sysDot"/>
              <a:round/>
              <a:headEnd/>
              <a:tailEnd type="triangle" w="med" len="med"/>
            </a:ln>
          </p:spPr>
          <p:txBody>
            <a:bodyPr vert="horz" wrap="square" lIns="86699" tIns="43349" rIns="86699" bIns="43349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7208E1FE-E0BE-65DD-E320-07166F6CF01A}"/>
                </a:ext>
              </a:extLst>
            </p:cNvPr>
            <p:cNvSpPr/>
            <p:nvPr/>
          </p:nvSpPr>
          <p:spPr bwMode="auto">
            <a:xfrm>
              <a:off x="2668919" y="4709155"/>
              <a:ext cx="650804" cy="548923"/>
            </a:xfrm>
            <a:prstGeom prst="ellipse">
              <a:avLst/>
            </a:prstGeom>
            <a:noFill/>
            <a:ln w="38100">
              <a:solidFill>
                <a:srgbClr val="D4184B"/>
              </a:solidFill>
              <a:prstDash val="sysDot"/>
              <a:round/>
              <a:headEnd/>
              <a:tailEnd type="triangle" w="med" len="med"/>
            </a:ln>
          </p:spPr>
          <p:txBody>
            <a:bodyPr vert="horz" wrap="square" lIns="86699" tIns="43349" rIns="86699" bIns="43349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2" name="圆角矩形 77">
            <a:extLst>
              <a:ext uri="{FF2B5EF4-FFF2-40B4-BE49-F238E27FC236}">
                <a16:creationId xmlns:a16="http://schemas.microsoft.com/office/drawing/2014/main" id="{DC4014D4-EF38-377C-B045-E2203F98DDC4}"/>
              </a:ext>
            </a:extLst>
          </p:cNvPr>
          <p:cNvSpPr/>
          <p:nvPr/>
        </p:nvSpPr>
        <p:spPr bwMode="auto">
          <a:xfrm>
            <a:off x="10040816" y="3620424"/>
            <a:ext cx="903370" cy="350367"/>
          </a:xfrm>
          <a:prstGeom prst="round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  <a:ln w="28575">
            <a:noFill/>
            <a:prstDash val="sysDash"/>
            <a:round/>
            <a:headEnd/>
            <a:tailEnd type="triangle" w="med" len="med"/>
          </a:ln>
        </p:spPr>
        <p:txBody>
          <a:bodyPr vert="horz" wrap="square" lIns="86699" tIns="43349" rIns="86699" bIns="4334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792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3" name="Text Box 49">
            <a:extLst>
              <a:ext uri="{FF2B5EF4-FFF2-40B4-BE49-F238E27FC236}">
                <a16:creationId xmlns:a16="http://schemas.microsoft.com/office/drawing/2014/main" id="{A5E26F1C-5736-5F48-9C7E-99515A294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0816" y="3609135"/>
            <a:ext cx="939417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IBR</a:t>
            </a:r>
            <a:r>
              <a:rPr kumimoji="0" lang="en-US" altLang="zh-CN" sz="1896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i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596A746-3997-CD12-E344-117E7BB1C13A}"/>
              </a:ext>
            </a:extLst>
          </p:cNvPr>
          <p:cNvSpPr txBox="1"/>
          <p:nvPr/>
        </p:nvSpPr>
        <p:spPr>
          <a:xfrm>
            <a:off x="4972108" y="1972959"/>
            <a:ext cx="34100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B88F4D"/>
                </a:solidFill>
              </a:rPr>
              <a:t>单总线结构的</a:t>
            </a:r>
            <a:r>
              <a:rPr lang="en-US" altLang="zh-CN" sz="2000" b="1" dirty="0">
                <a:solidFill>
                  <a:srgbClr val="B88F4D"/>
                </a:solidFill>
              </a:rPr>
              <a:t>ALU</a:t>
            </a:r>
            <a:r>
              <a:rPr lang="zh-CN" altLang="en-US" sz="2000" b="1" dirty="0">
                <a:solidFill>
                  <a:srgbClr val="B88F4D"/>
                </a:solidFill>
              </a:rPr>
              <a:t>数据通路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6B9FD7EC-2A78-2894-034E-C450E51E9D01}"/>
              </a:ext>
            </a:extLst>
          </p:cNvPr>
          <p:cNvSpPr txBox="1"/>
          <p:nvPr/>
        </p:nvSpPr>
        <p:spPr>
          <a:xfrm>
            <a:off x="8756025" y="876705"/>
            <a:ext cx="34100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IB</a:t>
            </a:r>
            <a:r>
              <a:rPr lang="zh-CN" altLang="en-US" dirty="0"/>
              <a:t>：内部数据总线</a:t>
            </a:r>
            <a:endParaRPr lang="en-US" altLang="zh-CN" dirty="0"/>
          </a:p>
          <a:p>
            <a:r>
              <a:rPr lang="en-US" altLang="zh-CN" dirty="0"/>
              <a:t>CLK</a:t>
            </a:r>
            <a:r>
              <a:rPr lang="zh-CN" altLang="en-US" dirty="0"/>
              <a:t>：时钟信号</a:t>
            </a:r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：通用寄存器</a:t>
            </a:r>
            <a:endParaRPr lang="en-US" altLang="zh-CN" dirty="0"/>
          </a:p>
          <a:p>
            <a:r>
              <a:rPr lang="en-US" altLang="zh-CN" dirty="0"/>
              <a:t>LA</a:t>
            </a:r>
            <a:r>
              <a:rPr lang="zh-CN" altLang="en-US" dirty="0"/>
              <a:t>、</a:t>
            </a:r>
            <a:r>
              <a:rPr lang="en-US" altLang="zh-CN" dirty="0"/>
              <a:t>LB</a:t>
            </a:r>
            <a:r>
              <a:rPr lang="zh-CN" altLang="en-US" dirty="0"/>
              <a:t>：临时数据寄存器</a:t>
            </a:r>
            <a:endParaRPr lang="en-US" altLang="zh-CN" dirty="0"/>
          </a:p>
          <a:p>
            <a:r>
              <a:rPr lang="en-US" altLang="zh-CN" dirty="0" err="1"/>
              <a:t>ALUop</a:t>
            </a:r>
            <a:r>
              <a:rPr lang="zh-CN" altLang="en-US" dirty="0"/>
              <a:t>：运算控制信号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9262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8472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ALU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与数据总线设计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算术逻辑部件（</a:t>
            </a:r>
            <a:r>
              <a:rPr lang="en-US" altLang="zh-CN" sz="2000" dirty="0">
                <a:solidFill>
                  <a:srgbClr val="BD934E"/>
                </a:solidFill>
              </a:rPr>
              <a:t>ALU</a:t>
            </a:r>
            <a:r>
              <a:rPr lang="zh-CN" altLang="en-US" sz="2000" dirty="0">
                <a:solidFill>
                  <a:srgbClr val="BD934E"/>
                </a:solidFill>
              </a:rPr>
              <a:t>）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596A746-3997-CD12-E344-117E7BB1C13A}"/>
              </a:ext>
            </a:extLst>
          </p:cNvPr>
          <p:cNvSpPr txBox="1"/>
          <p:nvPr/>
        </p:nvSpPr>
        <p:spPr>
          <a:xfrm>
            <a:off x="4972108" y="1972959"/>
            <a:ext cx="34100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B88F4D"/>
                </a:solidFill>
              </a:rPr>
              <a:t>单总线结构的</a:t>
            </a:r>
            <a:r>
              <a:rPr lang="en-US" altLang="zh-CN" sz="2000" b="1" dirty="0">
                <a:solidFill>
                  <a:srgbClr val="B88F4D"/>
                </a:solidFill>
              </a:rPr>
              <a:t>ALU</a:t>
            </a:r>
            <a:r>
              <a:rPr lang="zh-CN" altLang="en-US" sz="2000" b="1" dirty="0">
                <a:solidFill>
                  <a:srgbClr val="B88F4D"/>
                </a:solidFill>
              </a:rPr>
              <a:t>数据通路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6B9FD7EC-2A78-2894-034E-C450E51E9D01}"/>
              </a:ext>
            </a:extLst>
          </p:cNvPr>
          <p:cNvSpPr txBox="1"/>
          <p:nvPr/>
        </p:nvSpPr>
        <p:spPr>
          <a:xfrm>
            <a:off x="8756025" y="876705"/>
            <a:ext cx="34100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IB</a:t>
            </a:r>
            <a:r>
              <a:rPr lang="zh-CN" altLang="en-US" dirty="0"/>
              <a:t>：内部数据总线</a:t>
            </a:r>
            <a:endParaRPr lang="en-US" altLang="zh-CN" dirty="0"/>
          </a:p>
          <a:p>
            <a:r>
              <a:rPr lang="en-US" altLang="zh-CN" dirty="0"/>
              <a:t>CLK</a:t>
            </a:r>
            <a:r>
              <a:rPr lang="zh-CN" altLang="en-US" dirty="0"/>
              <a:t>：时钟信号</a:t>
            </a:r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：通用寄存器</a:t>
            </a:r>
            <a:endParaRPr lang="en-US" altLang="zh-CN" dirty="0"/>
          </a:p>
          <a:p>
            <a:r>
              <a:rPr lang="en-US" altLang="zh-CN" dirty="0"/>
              <a:t>LA</a:t>
            </a:r>
            <a:r>
              <a:rPr lang="zh-CN" altLang="en-US" dirty="0"/>
              <a:t>、</a:t>
            </a:r>
            <a:r>
              <a:rPr lang="en-US" altLang="zh-CN" dirty="0"/>
              <a:t>LB</a:t>
            </a:r>
            <a:r>
              <a:rPr lang="zh-CN" altLang="en-US" dirty="0"/>
              <a:t>：临时数据寄存器</a:t>
            </a:r>
            <a:endParaRPr lang="en-US" altLang="zh-CN" dirty="0"/>
          </a:p>
          <a:p>
            <a:r>
              <a:rPr lang="en-US" altLang="zh-CN" dirty="0" err="1"/>
              <a:t>ALUop</a:t>
            </a:r>
            <a:r>
              <a:rPr lang="zh-CN" altLang="en-US" dirty="0"/>
              <a:t>：运算控制信号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35CF93E-2403-453D-4F4B-6D5EF5E91CA6}"/>
              </a:ext>
            </a:extLst>
          </p:cNvPr>
          <p:cNvGrpSpPr/>
          <p:nvPr/>
        </p:nvGrpSpPr>
        <p:grpSpPr>
          <a:xfrm>
            <a:off x="1563934" y="2375451"/>
            <a:ext cx="9306149" cy="3928851"/>
            <a:chOff x="1905800" y="2136911"/>
            <a:chExt cx="9815079" cy="4143710"/>
          </a:xfrm>
        </p:grpSpPr>
        <p:cxnSp>
          <p:nvCxnSpPr>
            <p:cNvPr id="8" name="直接箭头连接符 47">
              <a:extLst>
                <a:ext uri="{FF2B5EF4-FFF2-40B4-BE49-F238E27FC236}">
                  <a16:creationId xmlns:a16="http://schemas.microsoft.com/office/drawing/2014/main" id="{7ECFD440-CC65-22B0-AE38-5169A87EAA61}"/>
                </a:ext>
              </a:extLst>
            </p:cNvPr>
            <p:cNvCxnSpPr/>
            <p:nvPr/>
          </p:nvCxnSpPr>
          <p:spPr>
            <a:xfrm flipV="1">
              <a:off x="3788645" y="3762246"/>
              <a:ext cx="0" cy="699347"/>
            </a:xfrm>
            <a:prstGeom prst="straightConnector1">
              <a:avLst/>
            </a:prstGeom>
            <a:ln w="92075" cap="sq">
              <a:solidFill>
                <a:schemeClr val="bg2">
                  <a:lumMod val="50000"/>
                </a:schemeClr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B624D9D-E73D-59B2-944E-D2D7CFAFFBBC}"/>
                </a:ext>
              </a:extLst>
            </p:cNvPr>
            <p:cNvSpPr>
              <a:spLocks/>
            </p:cNvSpPr>
            <p:nvPr/>
          </p:nvSpPr>
          <p:spPr>
            <a:xfrm>
              <a:off x="8730233" y="3040261"/>
              <a:ext cx="1728192" cy="1443970"/>
            </a:xfrm>
            <a:prstGeom prst="rect">
              <a:avLst/>
            </a:prstGeom>
            <a:solidFill>
              <a:srgbClr val="FFCCFF"/>
            </a:solidFill>
            <a:ln w="38100"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通用</a:t>
              </a:r>
              <a:endParaRPr kumimoji="0" lang="en-US" altLang="zh-CN" sz="170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寄存器堆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9A6AAA7-4BC6-D629-1864-2662BFB948A5}"/>
                </a:ext>
              </a:extLst>
            </p:cNvPr>
            <p:cNvGrpSpPr/>
            <p:nvPr/>
          </p:nvGrpSpPr>
          <p:grpSpPr>
            <a:xfrm>
              <a:off x="3240690" y="4509246"/>
              <a:ext cx="1033442" cy="626592"/>
              <a:chOff x="2828975" y="4455551"/>
              <a:chExt cx="1495040" cy="626592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4022AD90-AFB3-560F-480D-9812E69FAC3F}"/>
                  </a:ext>
                </a:extLst>
              </p:cNvPr>
              <p:cNvSpPr/>
              <p:nvPr/>
            </p:nvSpPr>
            <p:spPr>
              <a:xfrm>
                <a:off x="2828975" y="4455551"/>
                <a:ext cx="1495040" cy="626592"/>
              </a:xfrm>
              <a:prstGeom prst="rect">
                <a:avLst/>
              </a:prstGeom>
              <a:solidFill>
                <a:srgbClr val="FFD966"/>
              </a:solidFill>
              <a:ln w="31750" cap="flat" cmpd="sng" algn="ctr">
                <a:solidFill>
                  <a:schemeClr val="bg2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2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96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LA</a:t>
                </a:r>
                <a:endParaRPr kumimoji="0" lang="zh-CN" altLang="en-US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92" name="等腰三角形 126">
                <a:extLst>
                  <a:ext uri="{FF2B5EF4-FFF2-40B4-BE49-F238E27FC236}">
                    <a16:creationId xmlns:a16="http://schemas.microsoft.com/office/drawing/2014/main" id="{0FDECB17-D376-D6BE-1FD9-20CABAE2A3F0}"/>
                  </a:ext>
                </a:extLst>
              </p:cNvPr>
              <p:cNvSpPr/>
              <p:nvPr/>
            </p:nvSpPr>
            <p:spPr>
              <a:xfrm rot="5400000">
                <a:off x="2796534" y="4677629"/>
                <a:ext cx="247318" cy="182436"/>
              </a:xfrm>
              <a:prstGeom prst="triangle">
                <a:avLst>
                  <a:gd name="adj" fmla="val 50001"/>
                </a:avLst>
              </a:prstGeom>
              <a:solidFill>
                <a:srgbClr val="FFD966"/>
              </a:solidFill>
              <a:ln w="31750" cap="flat" cmpd="sng" algn="ctr">
                <a:solidFill>
                  <a:schemeClr val="bg2">
                    <a:lumMod val="5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96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cxnSp>
          <p:nvCxnSpPr>
            <p:cNvPr id="11" name="直接箭头连接符 50">
              <a:extLst>
                <a:ext uri="{FF2B5EF4-FFF2-40B4-BE49-F238E27FC236}">
                  <a16:creationId xmlns:a16="http://schemas.microsoft.com/office/drawing/2014/main" id="{6C306FB6-D1EC-F404-36F3-990428DDC67E}"/>
                </a:ext>
              </a:extLst>
            </p:cNvPr>
            <p:cNvCxnSpPr/>
            <p:nvPr/>
          </p:nvCxnSpPr>
          <p:spPr>
            <a:xfrm>
              <a:off x="2822947" y="4822542"/>
              <a:ext cx="417743" cy="0"/>
            </a:xfrm>
            <a:prstGeom prst="straightConnector1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9E45094-98AC-3077-8D2F-0423FDD44653}"/>
                </a:ext>
              </a:extLst>
            </p:cNvPr>
            <p:cNvGrpSpPr/>
            <p:nvPr/>
          </p:nvGrpSpPr>
          <p:grpSpPr>
            <a:xfrm>
              <a:off x="4244051" y="3728563"/>
              <a:ext cx="4836613" cy="1093979"/>
              <a:chOff x="4244051" y="3728563"/>
              <a:chExt cx="4836613" cy="1093979"/>
            </a:xfrm>
          </p:grpSpPr>
          <p:cxnSp>
            <p:nvCxnSpPr>
              <p:cNvPr id="87" name="直接箭头连接符 121">
                <a:extLst>
                  <a:ext uri="{FF2B5EF4-FFF2-40B4-BE49-F238E27FC236}">
                    <a16:creationId xmlns:a16="http://schemas.microsoft.com/office/drawing/2014/main" id="{4F62180F-AFD8-F606-35EA-69342E15D45B}"/>
                  </a:ext>
                </a:extLst>
              </p:cNvPr>
              <p:cNvCxnSpPr/>
              <p:nvPr/>
            </p:nvCxnSpPr>
            <p:spPr>
              <a:xfrm flipH="1">
                <a:off x="4274132" y="4822542"/>
                <a:ext cx="675750" cy="0"/>
              </a:xfrm>
              <a:prstGeom prst="straightConnector1">
                <a:avLst/>
              </a:prstGeom>
              <a:noFill/>
              <a:ln w="38100">
                <a:solidFill>
                  <a:srgbClr val="0000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8" name="Text Box 49">
                <a:extLst>
                  <a:ext uri="{FF2B5EF4-FFF2-40B4-BE49-F238E27FC236}">
                    <a16:creationId xmlns:a16="http://schemas.microsoft.com/office/drawing/2014/main" id="{B42FF938-C5FA-B56D-1A73-92BC2D015B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44051" y="4387006"/>
                <a:ext cx="1262454" cy="3300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6694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9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IB</a:t>
                </a:r>
                <a:r>
                  <a:rPr kumimoji="0" lang="en-US" altLang="zh-CN" sz="189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  <a:sym typeface="Wingdings" panose="05000000000000000000" pitchFamily="2" charset="2"/>
                  </a:rPr>
                  <a:t>LA</a:t>
                </a:r>
                <a:endParaRPr kumimoji="0" lang="en-US" altLang="zh-CN" sz="4551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89" name="Text Box 49">
                <a:extLst>
                  <a:ext uri="{FF2B5EF4-FFF2-40B4-BE49-F238E27FC236}">
                    <a16:creationId xmlns:a16="http://schemas.microsoft.com/office/drawing/2014/main" id="{A9693F12-83CD-684E-B374-3CC2243A6D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18210" y="3792005"/>
                <a:ext cx="1262454" cy="3300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6694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96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  <a:sym typeface="Wingdings" panose="05000000000000000000" pitchFamily="2" charset="2"/>
                  </a:rPr>
                  <a:t>R</a:t>
                </a:r>
                <a:r>
                  <a:rPr kumimoji="0" lang="en-US" altLang="zh-CN" sz="1896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  <a:sym typeface="Wingdings" panose="05000000000000000000" pitchFamily="2" charset="2"/>
                  </a:rPr>
                  <a:t>i</a:t>
                </a:r>
                <a:r>
                  <a:rPr kumimoji="0" lang="en-US" altLang="zh-CN" sz="1896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  <a:sym typeface="Wingdings" panose="05000000000000000000" pitchFamily="2" charset="2"/>
                  </a:rPr>
                  <a:t>IB</a:t>
                </a:r>
                <a:endParaRPr kumimoji="0" lang="en-US" altLang="zh-CN" sz="4551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90" name="直接箭头连接符 124">
                <a:extLst>
                  <a:ext uri="{FF2B5EF4-FFF2-40B4-BE49-F238E27FC236}">
                    <a16:creationId xmlns:a16="http://schemas.microsoft.com/office/drawing/2014/main" id="{3751C7C1-3D92-613B-3E9B-D13F9049A068}"/>
                  </a:ext>
                </a:extLst>
              </p:cNvPr>
              <p:cNvCxnSpPr/>
              <p:nvPr/>
            </p:nvCxnSpPr>
            <p:spPr>
              <a:xfrm>
                <a:off x="8054483" y="3728563"/>
                <a:ext cx="675750" cy="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3" name="直接箭头连接符 96">
              <a:extLst>
                <a:ext uri="{FF2B5EF4-FFF2-40B4-BE49-F238E27FC236}">
                  <a16:creationId xmlns:a16="http://schemas.microsoft.com/office/drawing/2014/main" id="{B93B08BB-479D-12DE-7FBB-D4BD95CC3CC5}"/>
                </a:ext>
              </a:extLst>
            </p:cNvPr>
            <p:cNvCxnSpPr/>
            <p:nvPr/>
          </p:nvCxnSpPr>
          <p:spPr>
            <a:xfrm flipH="1">
              <a:off x="10458425" y="3735471"/>
              <a:ext cx="675750" cy="0"/>
            </a:xfrm>
            <a:prstGeom prst="straightConnector1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Text Box 49">
              <a:extLst>
                <a:ext uri="{FF2B5EF4-FFF2-40B4-BE49-F238E27FC236}">
                  <a16:creationId xmlns:a16="http://schemas.microsoft.com/office/drawing/2014/main" id="{63B09588-4AB4-460B-1CAC-7FCFF9FA1D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58425" y="3820188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IBR</a:t>
              </a:r>
              <a:r>
                <a:rPr kumimoji="0" lang="en-US" altLang="zh-CN" sz="1896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5" name="直接箭头连接符 98">
              <a:extLst>
                <a:ext uri="{FF2B5EF4-FFF2-40B4-BE49-F238E27FC236}">
                  <a16:creationId xmlns:a16="http://schemas.microsoft.com/office/drawing/2014/main" id="{6F315B6E-E144-E434-EF35-11C76AAFB287}"/>
                </a:ext>
              </a:extLst>
            </p:cNvPr>
            <p:cNvCxnSpPr/>
            <p:nvPr/>
          </p:nvCxnSpPr>
          <p:spPr>
            <a:xfrm flipH="1">
              <a:off x="6747600" y="4813560"/>
              <a:ext cx="675750" cy="0"/>
            </a:xfrm>
            <a:prstGeom prst="straightConnector1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Text Box 49">
              <a:extLst>
                <a:ext uri="{FF2B5EF4-FFF2-40B4-BE49-F238E27FC236}">
                  <a16:creationId xmlns:a16="http://schemas.microsoft.com/office/drawing/2014/main" id="{6536F4EF-04F0-3462-DFF6-F02E7BCF60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17519" y="4378024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IB</a:t>
              </a: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LB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7" name="直接箭头连接符 100">
              <a:extLst>
                <a:ext uri="{FF2B5EF4-FFF2-40B4-BE49-F238E27FC236}">
                  <a16:creationId xmlns:a16="http://schemas.microsoft.com/office/drawing/2014/main" id="{7A686E68-DEE8-BA8D-5F2E-D4701F220CEA}"/>
                </a:ext>
              </a:extLst>
            </p:cNvPr>
            <p:cNvCxnSpPr/>
            <p:nvPr/>
          </p:nvCxnSpPr>
          <p:spPr>
            <a:xfrm>
              <a:off x="5296415" y="4822542"/>
              <a:ext cx="417743" cy="0"/>
            </a:xfrm>
            <a:prstGeom prst="straightConnector1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直接箭头连接符 102">
              <a:extLst>
                <a:ext uri="{FF2B5EF4-FFF2-40B4-BE49-F238E27FC236}">
                  <a16:creationId xmlns:a16="http://schemas.microsoft.com/office/drawing/2014/main" id="{6C39B508-C104-6CA7-7FF5-C07782B3E30D}"/>
                </a:ext>
              </a:extLst>
            </p:cNvPr>
            <p:cNvCxnSpPr/>
            <p:nvPr/>
          </p:nvCxnSpPr>
          <p:spPr>
            <a:xfrm flipV="1">
              <a:off x="6262113" y="5126857"/>
              <a:ext cx="0" cy="1101993"/>
            </a:xfrm>
            <a:prstGeom prst="straightConnector1">
              <a:avLst/>
            </a:prstGeom>
            <a:ln w="92075" cap="sq">
              <a:solidFill>
                <a:schemeClr val="bg2">
                  <a:lumMod val="50000"/>
                </a:schemeClr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03">
              <a:extLst>
                <a:ext uri="{FF2B5EF4-FFF2-40B4-BE49-F238E27FC236}">
                  <a16:creationId xmlns:a16="http://schemas.microsoft.com/office/drawing/2014/main" id="{75DDA0F2-ED14-7691-8B6A-A21226F97AA3}"/>
                </a:ext>
              </a:extLst>
            </p:cNvPr>
            <p:cNvCxnSpPr/>
            <p:nvPr/>
          </p:nvCxnSpPr>
          <p:spPr>
            <a:xfrm flipV="1">
              <a:off x="6262113" y="3753265"/>
              <a:ext cx="0" cy="789788"/>
            </a:xfrm>
            <a:prstGeom prst="straightConnector1">
              <a:avLst/>
            </a:prstGeom>
            <a:ln w="92075">
              <a:solidFill>
                <a:schemeClr val="bg2">
                  <a:lumMod val="50000"/>
                </a:schemeClr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A81836F-1C0B-1863-FAE6-4329D3AA96CF}"/>
                </a:ext>
              </a:extLst>
            </p:cNvPr>
            <p:cNvGrpSpPr/>
            <p:nvPr/>
          </p:nvGrpSpPr>
          <p:grpSpPr>
            <a:xfrm>
              <a:off x="2457609" y="2136911"/>
              <a:ext cx="2492274" cy="4079016"/>
              <a:chOff x="2374973" y="2136912"/>
              <a:chExt cx="2434291" cy="398411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84" name="直接连接符 118">
                <a:extLst>
                  <a:ext uri="{FF2B5EF4-FFF2-40B4-BE49-F238E27FC236}">
                    <a16:creationId xmlns:a16="http://schemas.microsoft.com/office/drawing/2014/main" id="{BA4F6338-1BEA-4BB7-FD33-BC0F1A8B07E1}"/>
                  </a:ext>
                </a:extLst>
              </p:cNvPr>
              <p:cNvCxnSpPr/>
              <p:nvPr/>
            </p:nvCxnSpPr>
            <p:spPr>
              <a:xfrm>
                <a:off x="2374973" y="2136912"/>
                <a:ext cx="2359687" cy="0"/>
              </a:xfrm>
              <a:prstGeom prst="line">
                <a:avLst/>
              </a:prstGeom>
              <a:ln w="92075" cap="sq">
                <a:solidFill>
                  <a:schemeClr val="bg2">
                    <a:lumMod val="50000"/>
                  </a:schemeClr>
                </a:solidFill>
                <a:tailEnd type="non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箭头连接符 119">
                <a:extLst>
                  <a:ext uri="{FF2B5EF4-FFF2-40B4-BE49-F238E27FC236}">
                    <a16:creationId xmlns:a16="http://schemas.microsoft.com/office/drawing/2014/main" id="{B3579117-7627-B27E-17C4-1B11F1564AEB}"/>
                  </a:ext>
                </a:extLst>
              </p:cNvPr>
              <p:cNvCxnSpPr/>
              <p:nvPr/>
            </p:nvCxnSpPr>
            <p:spPr>
              <a:xfrm flipV="1">
                <a:off x="4809264" y="2136913"/>
                <a:ext cx="0" cy="480542"/>
              </a:xfrm>
              <a:prstGeom prst="straightConnector1">
                <a:avLst/>
              </a:prstGeom>
              <a:ln w="92075" cap="sq">
                <a:solidFill>
                  <a:schemeClr val="bg2">
                    <a:lumMod val="50000"/>
                  </a:schemeClr>
                </a:solidFill>
                <a:tailEnd type="non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箭头连接符 120">
                <a:extLst>
                  <a:ext uri="{FF2B5EF4-FFF2-40B4-BE49-F238E27FC236}">
                    <a16:creationId xmlns:a16="http://schemas.microsoft.com/office/drawing/2014/main" id="{A176894D-D031-FBDB-DD5E-AC22AD57909D}"/>
                  </a:ext>
                </a:extLst>
              </p:cNvPr>
              <p:cNvCxnSpPr/>
              <p:nvPr/>
            </p:nvCxnSpPr>
            <p:spPr>
              <a:xfrm>
                <a:off x="2374973" y="2136912"/>
                <a:ext cx="0" cy="3984118"/>
              </a:xfrm>
              <a:prstGeom prst="straightConnector1">
                <a:avLst/>
              </a:prstGeom>
              <a:ln w="92075" cap="sq">
                <a:solidFill>
                  <a:schemeClr val="bg2">
                    <a:lumMod val="50000"/>
                  </a:schemeClr>
                </a:solidFill>
                <a:tailEnd type="stealth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任意多边形 86">
              <a:extLst>
                <a:ext uri="{FF2B5EF4-FFF2-40B4-BE49-F238E27FC236}">
                  <a16:creationId xmlns:a16="http://schemas.microsoft.com/office/drawing/2014/main" id="{8746E073-5AD6-EADD-76B7-319916FC6BBD}"/>
                </a:ext>
              </a:extLst>
            </p:cNvPr>
            <p:cNvSpPr/>
            <p:nvPr/>
          </p:nvSpPr>
          <p:spPr>
            <a:xfrm>
              <a:off x="3300189" y="2617455"/>
              <a:ext cx="3372939" cy="1133644"/>
            </a:xfrm>
            <a:custGeom>
              <a:avLst/>
              <a:gdLst>
                <a:gd name="connsiteX0" fmla="*/ 511175 w 1530350"/>
                <a:gd name="connsiteY0" fmla="*/ 3175 h 514350"/>
                <a:gd name="connsiteX1" fmla="*/ 0 w 1530350"/>
                <a:gd name="connsiteY1" fmla="*/ 514350 h 514350"/>
                <a:gd name="connsiteX2" fmla="*/ 615950 w 1530350"/>
                <a:gd name="connsiteY2" fmla="*/ 514350 h 514350"/>
                <a:gd name="connsiteX3" fmla="*/ 765175 w 1530350"/>
                <a:gd name="connsiteY3" fmla="*/ 365125 h 514350"/>
                <a:gd name="connsiteX4" fmla="*/ 908050 w 1530350"/>
                <a:gd name="connsiteY4" fmla="*/ 508000 h 514350"/>
                <a:gd name="connsiteX5" fmla="*/ 1530350 w 1530350"/>
                <a:gd name="connsiteY5" fmla="*/ 508000 h 514350"/>
                <a:gd name="connsiteX6" fmla="*/ 1022350 w 1530350"/>
                <a:gd name="connsiteY6" fmla="*/ 0 h 514350"/>
                <a:gd name="connsiteX7" fmla="*/ 511175 w 1530350"/>
                <a:gd name="connsiteY7" fmla="*/ 3175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0350" h="514350">
                  <a:moveTo>
                    <a:pt x="511175" y="3175"/>
                  </a:moveTo>
                  <a:lnTo>
                    <a:pt x="0" y="514350"/>
                  </a:lnTo>
                  <a:lnTo>
                    <a:pt x="615950" y="514350"/>
                  </a:lnTo>
                  <a:lnTo>
                    <a:pt x="765175" y="365125"/>
                  </a:lnTo>
                  <a:lnTo>
                    <a:pt x="908050" y="508000"/>
                  </a:lnTo>
                  <a:lnTo>
                    <a:pt x="1530350" y="508000"/>
                  </a:lnTo>
                  <a:lnTo>
                    <a:pt x="1022350" y="0"/>
                  </a:lnTo>
                  <a:lnTo>
                    <a:pt x="511175" y="3175"/>
                  </a:lnTo>
                  <a:close/>
                </a:path>
              </a:pathLst>
            </a:custGeom>
            <a:solidFill>
              <a:srgbClr val="ED7D31"/>
            </a:solidFill>
            <a:ln w="38100" cap="flat" cmpd="sng" algn="ctr">
              <a:solidFill>
                <a:schemeClr val="bg2">
                  <a:lumMod val="50000"/>
                </a:schemeClr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5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kumimoji="0" lang="zh-CN" altLang="en-US" sz="265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3B3419F-A18B-826C-7CBE-2853BE69DBCE}"/>
                </a:ext>
              </a:extLst>
            </p:cNvPr>
            <p:cNvSpPr/>
            <p:nvPr/>
          </p:nvSpPr>
          <p:spPr>
            <a:xfrm>
              <a:off x="5714158" y="4500264"/>
              <a:ext cx="1033442" cy="626592"/>
            </a:xfrm>
            <a:prstGeom prst="rect">
              <a:avLst/>
            </a:prstGeom>
            <a:solidFill>
              <a:srgbClr val="FFFF00"/>
            </a:solidFill>
            <a:ln w="31750" cap="flat" cmpd="sng" algn="ctr">
              <a:solidFill>
                <a:schemeClr val="bg2">
                  <a:lumMod val="50000"/>
                </a:schemeClr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LB</a:t>
              </a:r>
              <a:endParaRPr kumimoji="0" lang="zh-CN" altLang="en-US" sz="1896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24" name="等腰三角形 107">
              <a:extLst>
                <a:ext uri="{FF2B5EF4-FFF2-40B4-BE49-F238E27FC236}">
                  <a16:creationId xmlns:a16="http://schemas.microsoft.com/office/drawing/2014/main" id="{388E9BC9-6D73-81CE-530A-9C3DF03B8DF5}"/>
                </a:ext>
              </a:extLst>
            </p:cNvPr>
            <p:cNvSpPr/>
            <p:nvPr/>
          </p:nvSpPr>
          <p:spPr>
            <a:xfrm rot="5400000">
              <a:off x="5653553" y="4750506"/>
              <a:ext cx="247318" cy="126108"/>
            </a:xfrm>
            <a:prstGeom prst="triangle">
              <a:avLst>
                <a:gd name="adj" fmla="val 50001"/>
              </a:avLst>
            </a:prstGeom>
            <a:solidFill>
              <a:srgbClr val="FFFF00"/>
            </a:solidFill>
            <a:ln w="31750" cap="flat" cmpd="sng" algn="ctr">
              <a:solidFill>
                <a:schemeClr val="bg2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96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25" name="等腰三角形 108">
              <a:extLst>
                <a:ext uri="{FF2B5EF4-FFF2-40B4-BE49-F238E27FC236}">
                  <a16:creationId xmlns:a16="http://schemas.microsoft.com/office/drawing/2014/main" id="{009120DD-CD7A-0C0B-D8FA-998E0740CB9F}"/>
                </a:ext>
              </a:extLst>
            </p:cNvPr>
            <p:cNvSpPr/>
            <p:nvPr/>
          </p:nvSpPr>
          <p:spPr>
            <a:xfrm rot="10800000">
              <a:off x="9470670" y="3040261"/>
              <a:ext cx="247318" cy="126108"/>
            </a:xfrm>
            <a:prstGeom prst="triangle">
              <a:avLst>
                <a:gd name="adj" fmla="val 50001"/>
              </a:avLst>
            </a:prstGeom>
            <a:solidFill>
              <a:srgbClr val="FFCCFF"/>
            </a:solidFill>
            <a:ln w="31750" cap="flat" cmpd="sng" algn="ctr">
              <a:solidFill>
                <a:schemeClr val="bg2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96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74" name="直接箭头连接符 110">
              <a:extLst>
                <a:ext uri="{FF2B5EF4-FFF2-40B4-BE49-F238E27FC236}">
                  <a16:creationId xmlns:a16="http://schemas.microsoft.com/office/drawing/2014/main" id="{45134BA9-0898-1FE2-3A72-BF1F55A66140}"/>
                </a:ext>
              </a:extLst>
            </p:cNvPr>
            <p:cNvCxnSpPr/>
            <p:nvPr/>
          </p:nvCxnSpPr>
          <p:spPr>
            <a:xfrm>
              <a:off x="9594329" y="2717156"/>
              <a:ext cx="0" cy="330509"/>
            </a:xfrm>
            <a:prstGeom prst="straightConnector1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D171E808-A30E-07F6-2974-F36568EFC13B}"/>
                </a:ext>
              </a:extLst>
            </p:cNvPr>
            <p:cNvSpPr txBox="1"/>
            <p:nvPr/>
          </p:nvSpPr>
          <p:spPr>
            <a:xfrm>
              <a:off x="7671916" y="5705630"/>
              <a:ext cx="568403" cy="5282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5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IB</a:t>
              </a:r>
              <a:endParaRPr kumimoji="0" lang="zh-CN" altLang="en-US" sz="265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78" name="直接箭头连接符 112">
              <a:extLst>
                <a:ext uri="{FF2B5EF4-FFF2-40B4-BE49-F238E27FC236}">
                  <a16:creationId xmlns:a16="http://schemas.microsoft.com/office/drawing/2014/main" id="{91E48133-A529-6C78-C943-60A4022A021B}"/>
                </a:ext>
              </a:extLst>
            </p:cNvPr>
            <p:cNvCxnSpPr/>
            <p:nvPr/>
          </p:nvCxnSpPr>
          <p:spPr>
            <a:xfrm>
              <a:off x="10098385" y="4509246"/>
              <a:ext cx="0" cy="1771375"/>
            </a:xfrm>
            <a:prstGeom prst="straightConnector1">
              <a:avLst/>
            </a:prstGeom>
            <a:ln w="92075">
              <a:solidFill>
                <a:schemeClr val="bg2">
                  <a:lumMod val="50000"/>
                </a:schemeClr>
              </a:solidFill>
              <a:headEnd type="stealth"/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113">
              <a:extLst>
                <a:ext uri="{FF2B5EF4-FFF2-40B4-BE49-F238E27FC236}">
                  <a16:creationId xmlns:a16="http://schemas.microsoft.com/office/drawing/2014/main" id="{6E18F6F2-E7EF-11C6-5C72-FF67B69E6E5E}"/>
                </a:ext>
              </a:extLst>
            </p:cNvPr>
            <p:cNvCxnSpPr/>
            <p:nvPr/>
          </p:nvCxnSpPr>
          <p:spPr>
            <a:xfrm flipV="1">
              <a:off x="9234289" y="4484232"/>
              <a:ext cx="0" cy="1731695"/>
            </a:xfrm>
            <a:prstGeom prst="straightConnector1">
              <a:avLst/>
            </a:prstGeom>
            <a:ln w="92075">
              <a:solidFill>
                <a:schemeClr val="bg2">
                  <a:lumMod val="50000"/>
                </a:schemeClr>
              </a:solidFill>
              <a:headEnd type="stealth"/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114">
              <a:extLst>
                <a:ext uri="{FF2B5EF4-FFF2-40B4-BE49-F238E27FC236}">
                  <a16:creationId xmlns:a16="http://schemas.microsoft.com/office/drawing/2014/main" id="{4C483975-7ED3-FA26-698D-9084CDC8E96C}"/>
                </a:ext>
              </a:extLst>
            </p:cNvPr>
            <p:cNvCxnSpPr/>
            <p:nvPr/>
          </p:nvCxnSpPr>
          <p:spPr>
            <a:xfrm flipV="1">
              <a:off x="3788645" y="5135839"/>
              <a:ext cx="0" cy="1093011"/>
            </a:xfrm>
            <a:prstGeom prst="straightConnector1">
              <a:avLst/>
            </a:prstGeom>
            <a:ln w="92075" cap="sq">
              <a:solidFill>
                <a:schemeClr val="bg2">
                  <a:lumMod val="50000"/>
                </a:schemeClr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115">
              <a:extLst>
                <a:ext uri="{FF2B5EF4-FFF2-40B4-BE49-F238E27FC236}">
                  <a16:creationId xmlns:a16="http://schemas.microsoft.com/office/drawing/2014/main" id="{238C4DD6-3D79-DA25-8538-C79A2C9E19A4}"/>
                </a:ext>
              </a:extLst>
            </p:cNvPr>
            <p:cNvCxnSpPr/>
            <p:nvPr/>
          </p:nvCxnSpPr>
          <p:spPr>
            <a:xfrm flipH="1">
              <a:off x="5997378" y="3040260"/>
              <a:ext cx="675750" cy="0"/>
            </a:xfrm>
            <a:prstGeom prst="straightConnector1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" name="Text Box 49">
              <a:extLst>
                <a:ext uri="{FF2B5EF4-FFF2-40B4-BE49-F238E27FC236}">
                  <a16:creationId xmlns:a16="http://schemas.microsoft.com/office/drawing/2014/main" id="{DB60D710-2E79-F573-1E17-BC45573282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0862" y="2833168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ALUOP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83" name="直接箭头连接符 117">
              <a:extLst>
                <a:ext uri="{FF2B5EF4-FFF2-40B4-BE49-F238E27FC236}">
                  <a16:creationId xmlns:a16="http://schemas.microsoft.com/office/drawing/2014/main" id="{954F9A1E-E336-8B78-2214-DD5C1F112B5B}"/>
                </a:ext>
              </a:extLst>
            </p:cNvPr>
            <p:cNvCxnSpPr/>
            <p:nvPr/>
          </p:nvCxnSpPr>
          <p:spPr>
            <a:xfrm>
              <a:off x="1905800" y="6280621"/>
              <a:ext cx="8712626" cy="0"/>
            </a:xfrm>
            <a:prstGeom prst="straightConnector1">
              <a:avLst/>
            </a:prstGeom>
            <a:ln w="92075">
              <a:solidFill>
                <a:schemeClr val="bg2">
                  <a:lumMod val="50000"/>
                </a:schemeClr>
              </a:solidFill>
              <a:headEnd type="none"/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3" name="直接箭头连接符 127">
            <a:extLst>
              <a:ext uri="{FF2B5EF4-FFF2-40B4-BE49-F238E27FC236}">
                <a16:creationId xmlns:a16="http://schemas.microsoft.com/office/drawing/2014/main" id="{6B38C5DF-25C5-22BB-635F-678AC8137A86}"/>
              </a:ext>
            </a:extLst>
          </p:cNvPr>
          <p:cNvCxnSpPr/>
          <p:nvPr/>
        </p:nvCxnSpPr>
        <p:spPr>
          <a:xfrm flipV="1">
            <a:off x="3349150" y="3961691"/>
            <a:ext cx="0" cy="663085"/>
          </a:xfrm>
          <a:prstGeom prst="straightConnector1">
            <a:avLst/>
          </a:prstGeom>
          <a:ln w="92075" cap="sq">
            <a:solidFill>
              <a:srgbClr val="00B0F0"/>
            </a:soli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132">
            <a:extLst>
              <a:ext uri="{FF2B5EF4-FFF2-40B4-BE49-F238E27FC236}">
                <a16:creationId xmlns:a16="http://schemas.microsoft.com/office/drawing/2014/main" id="{979C0022-B99F-69EC-5839-5334050C8725}"/>
              </a:ext>
            </a:extLst>
          </p:cNvPr>
          <p:cNvCxnSpPr/>
          <p:nvPr/>
        </p:nvCxnSpPr>
        <p:spPr>
          <a:xfrm>
            <a:off x="2433526" y="4921827"/>
            <a:ext cx="39608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5" name="Text Box 49">
            <a:extLst>
              <a:ext uri="{FF2B5EF4-FFF2-40B4-BE49-F238E27FC236}">
                <a16:creationId xmlns:a16="http://schemas.microsoft.com/office/drawing/2014/main" id="{6E7A9A13-1F89-EC86-1D1D-C7FA49ED7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854" y="4946748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CECC9E99-E4E5-3ECC-760F-89EE45CD7D44}"/>
              </a:ext>
            </a:extLst>
          </p:cNvPr>
          <p:cNvGrpSpPr/>
          <p:nvPr/>
        </p:nvGrpSpPr>
        <p:grpSpPr>
          <a:xfrm>
            <a:off x="3779412" y="4509836"/>
            <a:ext cx="1196993" cy="312944"/>
            <a:chOff x="4184784" y="4771419"/>
            <a:chExt cx="1262454" cy="330058"/>
          </a:xfrm>
        </p:grpSpPr>
        <p:cxnSp>
          <p:nvCxnSpPr>
            <p:cNvPr id="97" name="直接箭头连接符 135">
              <a:extLst>
                <a:ext uri="{FF2B5EF4-FFF2-40B4-BE49-F238E27FC236}">
                  <a16:creationId xmlns:a16="http://schemas.microsoft.com/office/drawing/2014/main" id="{3C84E24C-3842-6510-ED7F-C39789326BAE}"/>
                </a:ext>
              </a:extLst>
            </p:cNvPr>
            <p:cNvCxnSpPr/>
            <p:nvPr/>
          </p:nvCxnSpPr>
          <p:spPr>
            <a:xfrm flipH="1">
              <a:off x="4274132" y="4822542"/>
              <a:ext cx="675750" cy="0"/>
            </a:xfrm>
            <a:prstGeom prst="straightConnector1">
              <a:avLst/>
            </a:prstGeom>
            <a:noFill/>
            <a:ln w="38100">
              <a:noFill/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8" name="Text Box 49">
              <a:extLst>
                <a:ext uri="{FF2B5EF4-FFF2-40B4-BE49-F238E27FC236}">
                  <a16:creationId xmlns:a16="http://schemas.microsoft.com/office/drawing/2014/main" id="{B20C2317-69A4-F43D-08FC-983F6460E2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4784" y="4771419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IB</a:t>
              </a: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LA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3B6FCE58-B9AD-2D8E-F7AD-0D585317A19D}"/>
              </a:ext>
            </a:extLst>
          </p:cNvPr>
          <p:cNvGrpSpPr/>
          <p:nvPr/>
        </p:nvGrpSpPr>
        <p:grpSpPr>
          <a:xfrm>
            <a:off x="7171936" y="3884573"/>
            <a:ext cx="1196993" cy="373096"/>
            <a:chOff x="7818210" y="3728563"/>
            <a:chExt cx="1262454" cy="393500"/>
          </a:xfrm>
        </p:grpSpPr>
        <p:sp>
          <p:nvSpPr>
            <p:cNvPr id="100" name="Text Box 49">
              <a:extLst>
                <a:ext uri="{FF2B5EF4-FFF2-40B4-BE49-F238E27FC236}">
                  <a16:creationId xmlns:a16="http://schemas.microsoft.com/office/drawing/2014/main" id="{1CECBE4D-90BB-E37B-C248-FF071AC4EC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8210" y="3792005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R</a:t>
              </a:r>
              <a:r>
                <a:rPr kumimoji="0" lang="en-US" altLang="zh-CN" sz="1896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</a:t>
              </a:r>
              <a:r>
                <a:rPr kumimoji="0" lang="en-US" altLang="zh-CN" sz="1896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IB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01" name="直接箭头连接符 139">
              <a:extLst>
                <a:ext uri="{FF2B5EF4-FFF2-40B4-BE49-F238E27FC236}">
                  <a16:creationId xmlns:a16="http://schemas.microsoft.com/office/drawing/2014/main" id="{490ECACC-BF7E-BA79-C87E-C72A8A68A19E}"/>
                </a:ext>
              </a:extLst>
            </p:cNvPr>
            <p:cNvCxnSpPr/>
            <p:nvPr/>
          </p:nvCxnSpPr>
          <p:spPr>
            <a:xfrm>
              <a:off x="8054483" y="3728563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02" name="直接箭头连接符 140">
            <a:extLst>
              <a:ext uri="{FF2B5EF4-FFF2-40B4-BE49-F238E27FC236}">
                <a16:creationId xmlns:a16="http://schemas.microsoft.com/office/drawing/2014/main" id="{404F10EE-9969-C74C-1659-C1DDF46FD09C}"/>
              </a:ext>
            </a:extLst>
          </p:cNvPr>
          <p:cNvCxnSpPr/>
          <p:nvPr/>
        </p:nvCxnSpPr>
        <p:spPr>
          <a:xfrm flipH="1">
            <a:off x="9673089" y="3891123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" name="直接箭头连接符 142">
            <a:extLst>
              <a:ext uri="{FF2B5EF4-FFF2-40B4-BE49-F238E27FC236}">
                <a16:creationId xmlns:a16="http://schemas.microsoft.com/office/drawing/2014/main" id="{BA5DB3C6-D04D-63CB-DFEB-7DE98D74C96D}"/>
              </a:ext>
            </a:extLst>
          </p:cNvPr>
          <p:cNvCxnSpPr/>
          <p:nvPr/>
        </p:nvCxnSpPr>
        <p:spPr>
          <a:xfrm flipH="1">
            <a:off x="6154678" y="4913311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直接箭头连接符 144">
            <a:extLst>
              <a:ext uri="{FF2B5EF4-FFF2-40B4-BE49-F238E27FC236}">
                <a16:creationId xmlns:a16="http://schemas.microsoft.com/office/drawing/2014/main" id="{359DC847-CBB6-0778-333E-2058840A4455}"/>
              </a:ext>
            </a:extLst>
          </p:cNvPr>
          <p:cNvCxnSpPr/>
          <p:nvPr/>
        </p:nvCxnSpPr>
        <p:spPr>
          <a:xfrm>
            <a:off x="4778740" y="4921827"/>
            <a:ext cx="39608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5" name="Text Box 49">
            <a:extLst>
              <a:ext uri="{FF2B5EF4-FFF2-40B4-BE49-F238E27FC236}">
                <a16:creationId xmlns:a16="http://schemas.microsoft.com/office/drawing/2014/main" id="{4A1F5A2A-DC30-E290-DFF9-9FB2042D6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3850" y="4939473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4199A3B8-9F2C-855E-527D-FB51075DDA77}"/>
              </a:ext>
            </a:extLst>
          </p:cNvPr>
          <p:cNvSpPr/>
          <p:nvPr/>
        </p:nvSpPr>
        <p:spPr>
          <a:xfrm>
            <a:off x="5174821" y="4616260"/>
            <a:ext cx="979856" cy="5941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LB</a:t>
            </a:r>
            <a:endParaRPr kumimoji="0" lang="zh-CN" altLang="en-US" sz="1896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107" name="等腰三角形 154">
            <a:extLst>
              <a:ext uri="{FF2B5EF4-FFF2-40B4-BE49-F238E27FC236}">
                <a16:creationId xmlns:a16="http://schemas.microsoft.com/office/drawing/2014/main" id="{9F2BD072-FF04-312A-50FB-0439B445AF17}"/>
              </a:ext>
            </a:extLst>
          </p:cNvPr>
          <p:cNvSpPr/>
          <p:nvPr/>
        </p:nvSpPr>
        <p:spPr>
          <a:xfrm rot="5400000">
            <a:off x="5117359" y="4853527"/>
            <a:ext cx="234494" cy="119569"/>
          </a:xfrm>
          <a:prstGeom prst="triangle">
            <a:avLst>
              <a:gd name="adj" fmla="val 50001"/>
            </a:avLst>
          </a:prstGeom>
          <a:solidFill>
            <a:srgbClr val="FFD96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96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108" name="等腰三角形 155">
            <a:extLst>
              <a:ext uri="{FF2B5EF4-FFF2-40B4-BE49-F238E27FC236}">
                <a16:creationId xmlns:a16="http://schemas.microsoft.com/office/drawing/2014/main" id="{39B65771-CA39-3D02-A0E9-02BD54B71025}"/>
              </a:ext>
            </a:extLst>
          </p:cNvPr>
          <p:cNvSpPr/>
          <p:nvPr/>
        </p:nvSpPr>
        <p:spPr>
          <a:xfrm rot="10800000">
            <a:off x="8736551" y="3231961"/>
            <a:ext cx="234494" cy="119569"/>
          </a:xfrm>
          <a:prstGeom prst="triangle">
            <a:avLst>
              <a:gd name="adj" fmla="val 50001"/>
            </a:avLst>
          </a:prstGeom>
          <a:solidFill>
            <a:srgbClr val="FFCCFF"/>
          </a:solidFill>
          <a:ln w="317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96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109" name="Text Box 49">
            <a:extLst>
              <a:ext uri="{FF2B5EF4-FFF2-40B4-BE49-F238E27FC236}">
                <a16:creationId xmlns:a16="http://schemas.microsoft.com/office/drawing/2014/main" id="{340675A1-96D6-B640-9B81-55A5FA26E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8700" y="2820247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10" name="直接箭头连接符 157">
            <a:extLst>
              <a:ext uri="{FF2B5EF4-FFF2-40B4-BE49-F238E27FC236}">
                <a16:creationId xmlns:a16="http://schemas.microsoft.com/office/drawing/2014/main" id="{EE1B73AF-E789-F930-CBD8-0D974DAC3144}"/>
              </a:ext>
            </a:extLst>
          </p:cNvPr>
          <p:cNvCxnSpPr/>
          <p:nvPr/>
        </p:nvCxnSpPr>
        <p:spPr>
          <a:xfrm>
            <a:off x="8853798" y="2925610"/>
            <a:ext cx="0" cy="313371"/>
          </a:xfrm>
          <a:prstGeom prst="straightConnector1">
            <a:avLst/>
          </a:prstGeom>
          <a:noFill/>
          <a:ln w="38100">
            <a:noFill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1" name="文本框 110">
            <a:extLst>
              <a:ext uri="{FF2B5EF4-FFF2-40B4-BE49-F238E27FC236}">
                <a16:creationId xmlns:a16="http://schemas.microsoft.com/office/drawing/2014/main" id="{172E5C5A-90BA-742C-0C45-B3592FB35812}"/>
              </a:ext>
            </a:extLst>
          </p:cNvPr>
          <p:cNvSpPr txBox="1"/>
          <p:nvPr/>
        </p:nvSpPr>
        <p:spPr>
          <a:xfrm>
            <a:off x="7031066" y="5759126"/>
            <a:ext cx="538930" cy="50090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IB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华文细黑" pitchFamily="2" charset="-122"/>
              <a:cs typeface="Segoe UI Black" panose="020B0A02040204020203" pitchFamily="34" charset="0"/>
            </a:endParaRPr>
          </a:p>
        </p:txBody>
      </p:sp>
      <p:cxnSp>
        <p:nvCxnSpPr>
          <p:cNvPr id="112" name="直接箭头连接符 160">
            <a:extLst>
              <a:ext uri="{FF2B5EF4-FFF2-40B4-BE49-F238E27FC236}">
                <a16:creationId xmlns:a16="http://schemas.microsoft.com/office/drawing/2014/main" id="{8A4DE96C-373D-BD78-1304-335824DF95A3}"/>
              </a:ext>
            </a:extLst>
          </p:cNvPr>
          <p:cNvCxnSpPr/>
          <p:nvPr/>
        </p:nvCxnSpPr>
        <p:spPr>
          <a:xfrm flipV="1">
            <a:off x="8512718" y="4601058"/>
            <a:ext cx="0" cy="1641903"/>
          </a:xfrm>
          <a:prstGeom prst="straightConnector1">
            <a:avLst/>
          </a:prstGeom>
          <a:ln w="92075">
            <a:solidFill>
              <a:srgbClr val="00B0F0"/>
            </a:solidFill>
            <a:headEnd type="stealt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61">
            <a:extLst>
              <a:ext uri="{FF2B5EF4-FFF2-40B4-BE49-F238E27FC236}">
                <a16:creationId xmlns:a16="http://schemas.microsoft.com/office/drawing/2014/main" id="{AA2D9877-5AE2-8A77-BC62-4450C6A9597A}"/>
              </a:ext>
            </a:extLst>
          </p:cNvPr>
          <p:cNvCxnSpPr/>
          <p:nvPr/>
        </p:nvCxnSpPr>
        <p:spPr>
          <a:xfrm flipV="1">
            <a:off x="3351637" y="5216414"/>
            <a:ext cx="0" cy="1085422"/>
          </a:xfrm>
          <a:prstGeom prst="straightConnector1">
            <a:avLst/>
          </a:prstGeom>
          <a:ln w="92075">
            <a:solidFill>
              <a:srgbClr val="00B0F0"/>
            </a:solidFill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62">
            <a:extLst>
              <a:ext uri="{FF2B5EF4-FFF2-40B4-BE49-F238E27FC236}">
                <a16:creationId xmlns:a16="http://schemas.microsoft.com/office/drawing/2014/main" id="{8D097A84-B838-0A7F-81B0-74AD07BD6723}"/>
              </a:ext>
            </a:extLst>
          </p:cNvPr>
          <p:cNvCxnSpPr/>
          <p:nvPr/>
        </p:nvCxnSpPr>
        <p:spPr>
          <a:xfrm flipH="1">
            <a:off x="5443356" y="3231960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5" name="矩形 114">
            <a:extLst>
              <a:ext uri="{FF2B5EF4-FFF2-40B4-BE49-F238E27FC236}">
                <a16:creationId xmlns:a16="http://schemas.microsoft.com/office/drawing/2014/main" id="{675076B6-C7AF-BD13-32A5-CA76211195DB}"/>
              </a:ext>
            </a:extLst>
          </p:cNvPr>
          <p:cNvSpPr/>
          <p:nvPr/>
        </p:nvSpPr>
        <p:spPr>
          <a:xfrm>
            <a:off x="2252342" y="4550394"/>
            <a:ext cx="635110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13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6522978A-8F2A-B969-2C75-265B00A90949}"/>
              </a:ext>
            </a:extLst>
          </p:cNvPr>
          <p:cNvGrpSpPr/>
          <p:nvPr/>
        </p:nvGrpSpPr>
        <p:grpSpPr>
          <a:xfrm>
            <a:off x="3392618" y="3483149"/>
            <a:ext cx="2233488" cy="477497"/>
            <a:chOff x="3791658" y="3236820"/>
            <a:chExt cx="2355631" cy="503611"/>
          </a:xfrm>
        </p:grpSpPr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88EAA93E-4C37-3BC7-428C-637EC9A19A19}"/>
                </a:ext>
              </a:extLst>
            </p:cNvPr>
            <p:cNvSpPr txBox="1"/>
            <p:nvPr/>
          </p:nvSpPr>
          <p:spPr>
            <a:xfrm>
              <a:off x="3791658" y="3273806"/>
              <a:ext cx="426387" cy="4666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7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endParaRPr kumimoji="0" lang="zh-CN" altLang="en-US" sz="227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B61721F4-C35D-883E-24E8-8A84DFE12857}"/>
                </a:ext>
              </a:extLst>
            </p:cNvPr>
            <p:cNvSpPr txBox="1"/>
            <p:nvPr/>
          </p:nvSpPr>
          <p:spPr>
            <a:xfrm>
              <a:off x="5739500" y="3236820"/>
              <a:ext cx="407789" cy="4666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7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endParaRPr kumimoji="0" lang="zh-CN" altLang="en-US" sz="227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</p:grpSp>
      <p:sp>
        <p:nvSpPr>
          <p:cNvPr id="119" name="Text Box 49">
            <a:extLst>
              <a:ext uri="{FF2B5EF4-FFF2-40B4-BE49-F238E27FC236}">
                <a16:creationId xmlns:a16="http://schemas.microsoft.com/office/drawing/2014/main" id="{645E66EF-D02C-4CA5-AF4F-D748868A0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8675" y="4938512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0589F7EA-36DC-715F-D4F7-49C811D61E28}"/>
              </a:ext>
            </a:extLst>
          </p:cNvPr>
          <p:cNvSpPr/>
          <p:nvPr/>
        </p:nvSpPr>
        <p:spPr>
          <a:xfrm>
            <a:off x="7779351" y="5169623"/>
            <a:ext cx="655949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7FC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7FC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0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7FC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</a:t>
            </a: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7FC4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cxnSp>
        <p:nvCxnSpPr>
          <p:cNvPr id="121" name="直接箭头连接符 171">
            <a:extLst>
              <a:ext uri="{FF2B5EF4-FFF2-40B4-BE49-F238E27FC236}">
                <a16:creationId xmlns:a16="http://schemas.microsoft.com/office/drawing/2014/main" id="{5B815CCE-D36D-F296-9B69-6E205BBFF2A5}"/>
              </a:ext>
            </a:extLst>
          </p:cNvPr>
          <p:cNvCxnSpPr/>
          <p:nvPr/>
        </p:nvCxnSpPr>
        <p:spPr>
          <a:xfrm>
            <a:off x="1552916" y="6306236"/>
            <a:ext cx="8260860" cy="0"/>
          </a:xfrm>
          <a:prstGeom prst="straightConnector1">
            <a:avLst/>
          </a:prstGeom>
          <a:ln w="92075">
            <a:solidFill>
              <a:srgbClr val="00B0F0"/>
            </a:solidFill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4E02F31B-9413-F1CC-9337-441F769C70AD}"/>
              </a:ext>
            </a:extLst>
          </p:cNvPr>
          <p:cNvGrpSpPr/>
          <p:nvPr/>
        </p:nvGrpSpPr>
        <p:grpSpPr>
          <a:xfrm>
            <a:off x="6124187" y="4497850"/>
            <a:ext cx="1196993" cy="412951"/>
            <a:chOff x="6717516" y="4378026"/>
            <a:chExt cx="1262454" cy="435534"/>
          </a:xfrm>
        </p:grpSpPr>
        <p:cxnSp>
          <p:nvCxnSpPr>
            <p:cNvPr id="123" name="直接箭头连接符 80">
              <a:extLst>
                <a:ext uri="{FF2B5EF4-FFF2-40B4-BE49-F238E27FC236}">
                  <a16:creationId xmlns:a16="http://schemas.microsoft.com/office/drawing/2014/main" id="{D0BFA43A-B80C-4D71-2A6C-DD1B16D873C5}"/>
                </a:ext>
              </a:extLst>
            </p:cNvPr>
            <p:cNvCxnSpPr/>
            <p:nvPr/>
          </p:nvCxnSpPr>
          <p:spPr>
            <a:xfrm flipH="1">
              <a:off x="6747600" y="4813560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4" name="Text Box 49">
              <a:extLst>
                <a:ext uri="{FF2B5EF4-FFF2-40B4-BE49-F238E27FC236}">
                  <a16:creationId xmlns:a16="http://schemas.microsoft.com/office/drawing/2014/main" id="{21C7FE90-3E36-0F95-6081-656521C72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17516" y="4378026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IB</a:t>
              </a: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LB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cxnSp>
        <p:nvCxnSpPr>
          <p:cNvPr id="125" name="直接箭头连接符 82">
            <a:extLst>
              <a:ext uri="{FF2B5EF4-FFF2-40B4-BE49-F238E27FC236}">
                <a16:creationId xmlns:a16="http://schemas.microsoft.com/office/drawing/2014/main" id="{7456C05B-D7C5-B1F7-9F3F-2FC322EF61C6}"/>
              </a:ext>
            </a:extLst>
          </p:cNvPr>
          <p:cNvCxnSpPr/>
          <p:nvPr/>
        </p:nvCxnSpPr>
        <p:spPr>
          <a:xfrm flipV="1">
            <a:off x="5696851" y="5210363"/>
            <a:ext cx="0" cy="1044853"/>
          </a:xfrm>
          <a:prstGeom prst="straightConnector1">
            <a:avLst/>
          </a:prstGeom>
          <a:ln w="92075" cap="sq">
            <a:solidFill>
              <a:srgbClr val="FF6600"/>
            </a:solidFill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83">
            <a:extLst>
              <a:ext uri="{FF2B5EF4-FFF2-40B4-BE49-F238E27FC236}">
                <a16:creationId xmlns:a16="http://schemas.microsoft.com/office/drawing/2014/main" id="{75B90D4C-6CA3-E2CA-EF2F-1D309FF5DDF5}"/>
              </a:ext>
            </a:extLst>
          </p:cNvPr>
          <p:cNvCxnSpPr/>
          <p:nvPr/>
        </p:nvCxnSpPr>
        <p:spPr>
          <a:xfrm flipV="1">
            <a:off x="5694364" y="3907994"/>
            <a:ext cx="0" cy="748836"/>
          </a:xfrm>
          <a:prstGeom prst="straightConnector1">
            <a:avLst/>
          </a:prstGeom>
          <a:ln w="92075">
            <a:solidFill>
              <a:srgbClr val="FF6600"/>
            </a:soli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87">
            <a:extLst>
              <a:ext uri="{FF2B5EF4-FFF2-40B4-BE49-F238E27FC236}">
                <a16:creationId xmlns:a16="http://schemas.microsoft.com/office/drawing/2014/main" id="{60066F8C-FA4E-7F81-70B5-CEDCBFE70201}"/>
              </a:ext>
            </a:extLst>
          </p:cNvPr>
          <p:cNvCxnSpPr/>
          <p:nvPr/>
        </p:nvCxnSpPr>
        <p:spPr>
          <a:xfrm flipV="1">
            <a:off x="8512718" y="4601058"/>
            <a:ext cx="0" cy="1641903"/>
          </a:xfrm>
          <a:prstGeom prst="straightConnector1">
            <a:avLst/>
          </a:prstGeom>
          <a:ln w="92075">
            <a:solidFill>
              <a:srgbClr val="FF6600"/>
            </a:solidFill>
            <a:headEnd type="stealt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88">
            <a:extLst>
              <a:ext uri="{FF2B5EF4-FFF2-40B4-BE49-F238E27FC236}">
                <a16:creationId xmlns:a16="http://schemas.microsoft.com/office/drawing/2014/main" id="{6E48B3C6-1438-2205-0EB1-C67D6512FF7E}"/>
              </a:ext>
            </a:extLst>
          </p:cNvPr>
          <p:cNvCxnSpPr/>
          <p:nvPr/>
        </p:nvCxnSpPr>
        <p:spPr>
          <a:xfrm>
            <a:off x="1552916" y="6306236"/>
            <a:ext cx="8260860" cy="0"/>
          </a:xfrm>
          <a:prstGeom prst="straightConnector1">
            <a:avLst/>
          </a:prstGeom>
          <a:ln w="92075">
            <a:solidFill>
              <a:srgbClr val="FF6600"/>
            </a:solidFill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矩形 128">
            <a:extLst>
              <a:ext uri="{FF2B5EF4-FFF2-40B4-BE49-F238E27FC236}">
                <a16:creationId xmlns:a16="http://schemas.microsoft.com/office/drawing/2014/main" id="{7331AE02-1627-7D41-94D8-E9D19BF5DDD3}"/>
              </a:ext>
            </a:extLst>
          </p:cNvPr>
          <p:cNvSpPr/>
          <p:nvPr/>
        </p:nvSpPr>
        <p:spPr>
          <a:xfrm>
            <a:off x="4591960" y="4470212"/>
            <a:ext cx="635110" cy="388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13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②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53759EE2-4A41-EB3D-7A8C-75D89328AB58}"/>
              </a:ext>
            </a:extLst>
          </p:cNvPr>
          <p:cNvSpPr/>
          <p:nvPr/>
        </p:nvSpPr>
        <p:spPr>
          <a:xfrm>
            <a:off x="7779351" y="5169623"/>
            <a:ext cx="655949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1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</a:t>
            </a: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31" name="Text Box 49">
            <a:extLst>
              <a:ext uri="{FF2B5EF4-FFF2-40B4-BE49-F238E27FC236}">
                <a16:creationId xmlns:a16="http://schemas.microsoft.com/office/drawing/2014/main" id="{9C4BCD31-FD7D-598D-AB6A-EFCA88698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6386" y="4943467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38FE8D5D-7658-3DAA-C7B0-D15F9CD9E545}"/>
              </a:ext>
            </a:extLst>
          </p:cNvPr>
          <p:cNvSpPr>
            <a:spLocks/>
          </p:cNvSpPr>
          <p:nvPr/>
        </p:nvSpPr>
        <p:spPr>
          <a:xfrm>
            <a:off x="8034507" y="3231961"/>
            <a:ext cx="1638582" cy="1369097"/>
          </a:xfrm>
          <a:prstGeom prst="rect">
            <a:avLst/>
          </a:prstGeom>
          <a:solidFill>
            <a:srgbClr val="FFCCFF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通用</a:t>
            </a:r>
            <a:endParaRPr kumimoji="0" lang="en-US" altLang="zh-CN" sz="1707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寄存器堆</a:t>
            </a:r>
          </a:p>
        </p:txBody>
      </p: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E3DF5822-C52F-109D-2F00-5BD64B001114}"/>
              </a:ext>
            </a:extLst>
          </p:cNvPr>
          <p:cNvGrpSpPr/>
          <p:nvPr/>
        </p:nvGrpSpPr>
        <p:grpSpPr>
          <a:xfrm>
            <a:off x="5174821" y="4616260"/>
            <a:ext cx="979856" cy="594102"/>
            <a:chOff x="5714158" y="4500264"/>
            <a:chExt cx="1033442" cy="626592"/>
          </a:xfrm>
          <a:solidFill>
            <a:srgbClr val="FF6600"/>
          </a:solidFill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34C16269-87CA-B7D8-06B7-6276DECF7D59}"/>
                </a:ext>
              </a:extLst>
            </p:cNvPr>
            <p:cNvSpPr/>
            <p:nvPr/>
          </p:nvSpPr>
          <p:spPr>
            <a:xfrm>
              <a:off x="5714158" y="4500264"/>
              <a:ext cx="1033442" cy="626592"/>
            </a:xfrm>
            <a:prstGeom prst="rect">
              <a:avLst/>
            </a:prstGeom>
            <a:grpFill/>
            <a:ln w="3175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(R</a:t>
              </a:r>
              <a:r>
                <a:rPr kumimoji="0" lang="en-US" altLang="zh-CN" sz="1896" b="1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1</a:t>
              </a:r>
              <a:r>
                <a: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)</a:t>
              </a:r>
              <a:endParaRPr kumimoji="0" lang="zh-CN" altLang="en-US" sz="1896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35" name="等腰三角形 86">
              <a:extLst>
                <a:ext uri="{FF2B5EF4-FFF2-40B4-BE49-F238E27FC236}">
                  <a16:creationId xmlns:a16="http://schemas.microsoft.com/office/drawing/2014/main" id="{3DF8A4AA-064D-BF3E-5D01-6DA1445E52F4}"/>
                </a:ext>
              </a:extLst>
            </p:cNvPr>
            <p:cNvSpPr/>
            <p:nvPr/>
          </p:nvSpPr>
          <p:spPr>
            <a:xfrm rot="5400000">
              <a:off x="5653553" y="4750506"/>
              <a:ext cx="247318" cy="126108"/>
            </a:xfrm>
            <a:prstGeom prst="triangle">
              <a:avLst>
                <a:gd name="adj" fmla="val 50001"/>
              </a:avLst>
            </a:prstGeom>
            <a:grpFill/>
            <a:ln w="317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96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</p:grpSp>
      <p:sp>
        <p:nvSpPr>
          <p:cNvPr id="136" name="矩形 135">
            <a:extLst>
              <a:ext uri="{FF2B5EF4-FFF2-40B4-BE49-F238E27FC236}">
                <a16:creationId xmlns:a16="http://schemas.microsoft.com/office/drawing/2014/main" id="{B5CB3B5D-C972-6E17-E145-024232C4A93D}"/>
              </a:ext>
            </a:extLst>
          </p:cNvPr>
          <p:cNvSpPr>
            <a:spLocks/>
          </p:cNvSpPr>
          <p:nvPr/>
        </p:nvSpPr>
        <p:spPr>
          <a:xfrm>
            <a:off x="8034507" y="3231961"/>
            <a:ext cx="1638582" cy="1369097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通用</a:t>
            </a:r>
            <a:endParaRPr kumimoji="0" lang="en-US" altLang="zh-CN" sz="170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寄存器堆</a:t>
            </a:r>
          </a:p>
        </p:txBody>
      </p: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CC30712E-CDB1-37C2-2B60-F3F1D183BB43}"/>
              </a:ext>
            </a:extLst>
          </p:cNvPr>
          <p:cNvGrpSpPr/>
          <p:nvPr/>
        </p:nvGrpSpPr>
        <p:grpSpPr>
          <a:xfrm>
            <a:off x="9670555" y="3888948"/>
            <a:ext cx="1196993" cy="393268"/>
            <a:chOff x="10458425" y="3735471"/>
            <a:chExt cx="1262454" cy="414775"/>
          </a:xfrm>
        </p:grpSpPr>
        <p:cxnSp>
          <p:nvCxnSpPr>
            <p:cNvPr id="138" name="直接箭头连接符 146">
              <a:extLst>
                <a:ext uri="{FF2B5EF4-FFF2-40B4-BE49-F238E27FC236}">
                  <a16:creationId xmlns:a16="http://schemas.microsoft.com/office/drawing/2014/main" id="{7B2A14FD-CD67-7549-7DB4-E636A723B70D}"/>
                </a:ext>
              </a:extLst>
            </p:cNvPr>
            <p:cNvCxnSpPr/>
            <p:nvPr/>
          </p:nvCxnSpPr>
          <p:spPr>
            <a:xfrm flipH="1">
              <a:off x="10458425" y="3735471"/>
              <a:ext cx="675750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9" name="Text Box 49">
              <a:extLst>
                <a:ext uri="{FF2B5EF4-FFF2-40B4-BE49-F238E27FC236}">
                  <a16:creationId xmlns:a16="http://schemas.microsoft.com/office/drawing/2014/main" id="{5180B65D-66F3-A2CB-D854-FBFC6C379C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58425" y="3820188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IBR</a:t>
              </a:r>
              <a:r>
                <a:rPr kumimoji="0" lang="en-US" altLang="zh-CN" sz="1896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40" name="直接箭头连接符 148">
              <a:extLst>
                <a:ext uri="{FF2B5EF4-FFF2-40B4-BE49-F238E27FC236}">
                  <a16:creationId xmlns:a16="http://schemas.microsoft.com/office/drawing/2014/main" id="{08D96A63-D7F1-5FBD-EC81-A4104F815764}"/>
                </a:ext>
              </a:extLst>
            </p:cNvPr>
            <p:cNvCxnSpPr/>
            <p:nvPr/>
          </p:nvCxnSpPr>
          <p:spPr>
            <a:xfrm flipH="1">
              <a:off x="10458425" y="3735471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1" name="Text Box 49">
              <a:extLst>
                <a:ext uri="{FF2B5EF4-FFF2-40B4-BE49-F238E27FC236}">
                  <a16:creationId xmlns:a16="http://schemas.microsoft.com/office/drawing/2014/main" id="{30513064-CB94-C428-0D5C-A243765FF9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58425" y="3820188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IBR</a:t>
              </a:r>
              <a:r>
                <a:rPr kumimoji="0" lang="en-US" altLang="zh-CN" sz="1896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6A5D0485-B8F2-7973-EA20-91797FC1B095}"/>
              </a:ext>
            </a:extLst>
          </p:cNvPr>
          <p:cNvGrpSpPr/>
          <p:nvPr/>
        </p:nvGrpSpPr>
        <p:grpSpPr>
          <a:xfrm>
            <a:off x="2087450" y="2373069"/>
            <a:ext cx="2363045" cy="3867511"/>
            <a:chOff x="2374973" y="2136912"/>
            <a:chExt cx="2434291" cy="3984118"/>
          </a:xfrm>
          <a:effectLst/>
        </p:grpSpPr>
        <p:cxnSp>
          <p:nvCxnSpPr>
            <p:cNvPr id="143" name="直接连接符 151">
              <a:extLst>
                <a:ext uri="{FF2B5EF4-FFF2-40B4-BE49-F238E27FC236}">
                  <a16:creationId xmlns:a16="http://schemas.microsoft.com/office/drawing/2014/main" id="{F5763A61-BABA-84DF-749A-2F603ACD9310}"/>
                </a:ext>
              </a:extLst>
            </p:cNvPr>
            <p:cNvCxnSpPr/>
            <p:nvPr/>
          </p:nvCxnSpPr>
          <p:spPr>
            <a:xfrm>
              <a:off x="2374973" y="2136912"/>
              <a:ext cx="2359687" cy="0"/>
            </a:xfrm>
            <a:prstGeom prst="line">
              <a:avLst/>
            </a:prstGeom>
            <a:ln w="92075" cap="sq">
              <a:solidFill>
                <a:srgbClr val="00B05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箭头连接符 159">
              <a:extLst>
                <a:ext uri="{FF2B5EF4-FFF2-40B4-BE49-F238E27FC236}">
                  <a16:creationId xmlns:a16="http://schemas.microsoft.com/office/drawing/2014/main" id="{ABD1FF47-5FA0-1F57-2593-74FB1274B9C0}"/>
                </a:ext>
              </a:extLst>
            </p:cNvPr>
            <p:cNvCxnSpPr/>
            <p:nvPr/>
          </p:nvCxnSpPr>
          <p:spPr>
            <a:xfrm flipV="1">
              <a:off x="4809264" y="2136913"/>
              <a:ext cx="0" cy="480542"/>
            </a:xfrm>
            <a:prstGeom prst="straightConnector1">
              <a:avLst/>
            </a:prstGeom>
            <a:ln w="92075" cap="sq">
              <a:solidFill>
                <a:srgbClr val="00B05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箭头连接符 172">
              <a:extLst>
                <a:ext uri="{FF2B5EF4-FFF2-40B4-BE49-F238E27FC236}">
                  <a16:creationId xmlns:a16="http://schemas.microsoft.com/office/drawing/2014/main" id="{39BD405C-52E2-D6CC-0303-AF1DFE020D11}"/>
                </a:ext>
              </a:extLst>
            </p:cNvPr>
            <p:cNvCxnSpPr/>
            <p:nvPr/>
          </p:nvCxnSpPr>
          <p:spPr>
            <a:xfrm>
              <a:off x="2374973" y="2136912"/>
              <a:ext cx="0" cy="3984118"/>
            </a:xfrm>
            <a:prstGeom prst="straightConnector1">
              <a:avLst/>
            </a:prstGeom>
            <a:ln w="92075" cap="sq">
              <a:solidFill>
                <a:srgbClr val="00B050"/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6" name="直接箭头连接符 173">
            <a:extLst>
              <a:ext uri="{FF2B5EF4-FFF2-40B4-BE49-F238E27FC236}">
                <a16:creationId xmlns:a16="http://schemas.microsoft.com/office/drawing/2014/main" id="{122A1261-D277-D474-F2D1-4F963A57F3E8}"/>
              </a:ext>
            </a:extLst>
          </p:cNvPr>
          <p:cNvCxnSpPr/>
          <p:nvPr/>
        </p:nvCxnSpPr>
        <p:spPr>
          <a:xfrm>
            <a:off x="9331718" y="4627277"/>
            <a:ext cx="0" cy="1679526"/>
          </a:xfrm>
          <a:prstGeom prst="straightConnector1">
            <a:avLst/>
          </a:prstGeom>
          <a:ln w="92075">
            <a:solidFill>
              <a:srgbClr val="00B050"/>
            </a:solidFill>
            <a:headEnd type="stealt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74">
            <a:extLst>
              <a:ext uri="{FF2B5EF4-FFF2-40B4-BE49-F238E27FC236}">
                <a16:creationId xmlns:a16="http://schemas.microsoft.com/office/drawing/2014/main" id="{DC506510-54A8-BF3F-6983-6537E1928A4D}"/>
              </a:ext>
            </a:extLst>
          </p:cNvPr>
          <p:cNvCxnSpPr/>
          <p:nvPr/>
        </p:nvCxnSpPr>
        <p:spPr>
          <a:xfrm>
            <a:off x="1552916" y="6306236"/>
            <a:ext cx="8260860" cy="0"/>
          </a:xfrm>
          <a:prstGeom prst="straightConnector1">
            <a:avLst/>
          </a:prstGeom>
          <a:ln w="92075">
            <a:solidFill>
              <a:srgbClr val="00B050"/>
            </a:solidFill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矩形 147">
            <a:extLst>
              <a:ext uri="{FF2B5EF4-FFF2-40B4-BE49-F238E27FC236}">
                <a16:creationId xmlns:a16="http://schemas.microsoft.com/office/drawing/2014/main" id="{E61BEA02-940A-DA8A-2DE4-7A0021783ACC}"/>
              </a:ext>
            </a:extLst>
          </p:cNvPr>
          <p:cNvSpPr/>
          <p:nvPr/>
        </p:nvSpPr>
        <p:spPr>
          <a:xfrm>
            <a:off x="8228214" y="2822965"/>
            <a:ext cx="635110" cy="388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13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③</a:t>
            </a: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EB1E0DCA-6BF6-34F9-2EBA-9F38ABE07366}"/>
              </a:ext>
            </a:extLst>
          </p:cNvPr>
          <p:cNvSpPr/>
          <p:nvPr/>
        </p:nvSpPr>
        <p:spPr>
          <a:xfrm>
            <a:off x="2544408" y="2512737"/>
            <a:ext cx="1350050" cy="57977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0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)+(R1)</a:t>
            </a: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C9D4C274-8C8C-54DF-4A77-2B924C4FE448}"/>
              </a:ext>
            </a:extLst>
          </p:cNvPr>
          <p:cNvSpPr/>
          <p:nvPr/>
        </p:nvSpPr>
        <p:spPr>
          <a:xfrm>
            <a:off x="9452415" y="5214044"/>
            <a:ext cx="1350050" cy="57977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0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)+(R1)</a:t>
            </a: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51" name="Text Box 49">
            <a:extLst>
              <a:ext uri="{FF2B5EF4-FFF2-40B4-BE49-F238E27FC236}">
                <a16:creationId xmlns:a16="http://schemas.microsoft.com/office/drawing/2014/main" id="{622BDE4B-1BFC-FA9D-11BB-9578A3812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8700" y="2818314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52" name="任意多边形 93">
            <a:extLst>
              <a:ext uri="{FF2B5EF4-FFF2-40B4-BE49-F238E27FC236}">
                <a16:creationId xmlns:a16="http://schemas.microsoft.com/office/drawing/2014/main" id="{8C181061-08C5-39A4-66DF-938356DADF86}"/>
              </a:ext>
            </a:extLst>
          </p:cNvPr>
          <p:cNvSpPr/>
          <p:nvPr/>
        </p:nvSpPr>
        <p:spPr>
          <a:xfrm>
            <a:off x="2886021" y="2831078"/>
            <a:ext cx="3198046" cy="1074862"/>
          </a:xfrm>
          <a:custGeom>
            <a:avLst/>
            <a:gdLst>
              <a:gd name="connsiteX0" fmla="*/ 511175 w 1530350"/>
              <a:gd name="connsiteY0" fmla="*/ 3175 h 514350"/>
              <a:gd name="connsiteX1" fmla="*/ 0 w 1530350"/>
              <a:gd name="connsiteY1" fmla="*/ 514350 h 514350"/>
              <a:gd name="connsiteX2" fmla="*/ 615950 w 1530350"/>
              <a:gd name="connsiteY2" fmla="*/ 514350 h 514350"/>
              <a:gd name="connsiteX3" fmla="*/ 765175 w 1530350"/>
              <a:gd name="connsiteY3" fmla="*/ 365125 h 514350"/>
              <a:gd name="connsiteX4" fmla="*/ 908050 w 1530350"/>
              <a:gd name="connsiteY4" fmla="*/ 508000 h 514350"/>
              <a:gd name="connsiteX5" fmla="*/ 1530350 w 1530350"/>
              <a:gd name="connsiteY5" fmla="*/ 508000 h 514350"/>
              <a:gd name="connsiteX6" fmla="*/ 1022350 w 1530350"/>
              <a:gd name="connsiteY6" fmla="*/ 0 h 514350"/>
              <a:gd name="connsiteX7" fmla="*/ 511175 w 1530350"/>
              <a:gd name="connsiteY7" fmla="*/ 3175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0350" h="514350">
                <a:moveTo>
                  <a:pt x="511175" y="3175"/>
                </a:moveTo>
                <a:lnTo>
                  <a:pt x="0" y="514350"/>
                </a:lnTo>
                <a:lnTo>
                  <a:pt x="615950" y="514350"/>
                </a:lnTo>
                <a:lnTo>
                  <a:pt x="765175" y="365125"/>
                </a:lnTo>
                <a:lnTo>
                  <a:pt x="908050" y="508000"/>
                </a:lnTo>
                <a:lnTo>
                  <a:pt x="1530350" y="508000"/>
                </a:lnTo>
                <a:lnTo>
                  <a:pt x="1022350" y="0"/>
                </a:lnTo>
                <a:lnTo>
                  <a:pt x="511175" y="3175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sp>
        <p:nvSpPr>
          <p:cNvPr id="153" name="TextBox 24">
            <a:extLst>
              <a:ext uri="{FF2B5EF4-FFF2-40B4-BE49-F238E27FC236}">
                <a16:creationId xmlns:a16="http://schemas.microsoft.com/office/drawing/2014/main" id="{B901F4D8-AB40-954F-3E86-177E554ACCBD}"/>
              </a:ext>
            </a:extLst>
          </p:cNvPr>
          <p:cNvSpPr txBox="1"/>
          <p:nvPr/>
        </p:nvSpPr>
        <p:spPr>
          <a:xfrm>
            <a:off x="3759932" y="6346444"/>
            <a:ext cx="491850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Clr>
                <a:srgbClr val="FFC000"/>
              </a:buClr>
              <a:buSzTx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单总线，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个锁存器，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个时钟周期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E4551354-9C0A-13A4-ED9E-D7374A6B4E3A}"/>
              </a:ext>
            </a:extLst>
          </p:cNvPr>
          <p:cNvGrpSpPr/>
          <p:nvPr/>
        </p:nvGrpSpPr>
        <p:grpSpPr>
          <a:xfrm>
            <a:off x="2832851" y="4627198"/>
            <a:ext cx="979856" cy="594102"/>
            <a:chOff x="2828975" y="4455551"/>
            <a:chExt cx="1495040" cy="626592"/>
          </a:xfrm>
          <a:solidFill>
            <a:srgbClr val="00B0F0"/>
          </a:solidFill>
        </p:grpSpPr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1C5E68E6-6857-1967-4A0B-40A33515BE72}"/>
                </a:ext>
              </a:extLst>
            </p:cNvPr>
            <p:cNvSpPr/>
            <p:nvPr/>
          </p:nvSpPr>
          <p:spPr>
            <a:xfrm>
              <a:off x="2828975" y="4455551"/>
              <a:ext cx="1495040" cy="626592"/>
            </a:xfrm>
            <a:prstGeom prst="rect">
              <a:avLst/>
            </a:prstGeom>
            <a:grpFill/>
            <a:ln w="3175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(R</a:t>
              </a:r>
              <a:r>
                <a:rPr kumimoji="0" lang="en-US" altLang="zh-CN" sz="1896" b="1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0</a:t>
              </a:r>
              <a:r>
                <a: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)</a:t>
              </a:r>
              <a:endParaRPr kumimoji="0" lang="zh-CN" altLang="en-US" sz="1896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56" name="等腰三角形 131">
              <a:extLst>
                <a:ext uri="{FF2B5EF4-FFF2-40B4-BE49-F238E27FC236}">
                  <a16:creationId xmlns:a16="http://schemas.microsoft.com/office/drawing/2014/main" id="{77DC1C93-7F61-9804-831E-B1ECAB973C6C}"/>
                </a:ext>
              </a:extLst>
            </p:cNvPr>
            <p:cNvSpPr/>
            <p:nvPr/>
          </p:nvSpPr>
          <p:spPr>
            <a:xfrm rot="5400000">
              <a:off x="2796534" y="4677629"/>
              <a:ext cx="247318" cy="182436"/>
            </a:xfrm>
            <a:prstGeom prst="triangle">
              <a:avLst>
                <a:gd name="adj" fmla="val 50001"/>
              </a:avLst>
            </a:prstGeom>
            <a:grp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96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5346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2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22" presetClass="entr" presetSubtype="4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4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2" presetClass="entr" presetSubtype="8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000"/>
                            </p:stCondLst>
                            <p:childTnLst>
                              <p:par>
                                <p:cTn id="107" presetID="22" presetClass="entr" presetSubtype="4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3" presetClass="entr" presetSubtype="16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5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9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9" grpId="0"/>
      <p:bldP spid="120" grpId="0"/>
      <p:bldP spid="129" grpId="0"/>
      <p:bldP spid="130" grpId="0"/>
      <p:bldP spid="131" grpId="0"/>
      <p:bldP spid="136" grpId="0" animBg="1"/>
      <p:bldP spid="148" grpId="0"/>
      <p:bldP spid="149" grpId="0"/>
      <p:bldP spid="150" grpId="0"/>
      <p:bldP spid="151" grpId="0"/>
      <p:bldP spid="15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Box 49">
            <a:extLst>
              <a:ext uri="{FF2B5EF4-FFF2-40B4-BE49-F238E27FC236}">
                <a16:creationId xmlns:a16="http://schemas.microsoft.com/office/drawing/2014/main" id="{80EE71A1-EB38-236D-4C42-3D171A1C9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4903" y="3040664"/>
            <a:ext cx="1196993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ALUOP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37E5D13C-188E-B8C4-FE04-614C3287133F}"/>
              </a:ext>
            </a:extLst>
          </p:cNvPr>
          <p:cNvGrpSpPr/>
          <p:nvPr/>
        </p:nvGrpSpPr>
        <p:grpSpPr>
          <a:xfrm>
            <a:off x="5775303" y="3040664"/>
            <a:ext cx="1816593" cy="312944"/>
            <a:chOff x="5997378" y="2833168"/>
            <a:chExt cx="1915938" cy="330058"/>
          </a:xfrm>
        </p:grpSpPr>
        <p:sp>
          <p:nvSpPr>
            <p:cNvPr id="121" name="Text Box 49">
              <a:extLst>
                <a:ext uri="{FF2B5EF4-FFF2-40B4-BE49-F238E27FC236}">
                  <a16:creationId xmlns:a16="http://schemas.microsoft.com/office/drawing/2014/main" id="{85FF5368-3BBC-B634-8308-8FACF5E8C4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0862" y="2833168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896" dirty="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ALUOP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20" name="直接箭头连接符 325">
              <a:extLst>
                <a:ext uri="{FF2B5EF4-FFF2-40B4-BE49-F238E27FC236}">
                  <a16:creationId xmlns:a16="http://schemas.microsoft.com/office/drawing/2014/main" id="{DA7C4ABC-51CB-B3AB-E836-2AAD322BE42B}"/>
                </a:ext>
              </a:extLst>
            </p:cNvPr>
            <p:cNvCxnSpPr/>
            <p:nvPr/>
          </p:nvCxnSpPr>
          <p:spPr>
            <a:xfrm flipH="1">
              <a:off x="5997378" y="3040260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8472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ALU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与数据总线设计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算术逻辑部件（</a:t>
            </a:r>
            <a:r>
              <a:rPr lang="en-US" altLang="zh-CN" sz="2000" dirty="0">
                <a:solidFill>
                  <a:srgbClr val="BD934E"/>
                </a:solidFill>
              </a:rPr>
              <a:t>ALU</a:t>
            </a:r>
            <a:r>
              <a:rPr lang="zh-CN" altLang="en-US" sz="2000" dirty="0">
                <a:solidFill>
                  <a:srgbClr val="BD934E"/>
                </a:solidFill>
              </a:rPr>
              <a:t>）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6B9FD7EC-2A78-2894-034E-C450E51E9D01}"/>
              </a:ext>
            </a:extLst>
          </p:cNvPr>
          <p:cNvSpPr txBox="1"/>
          <p:nvPr/>
        </p:nvSpPr>
        <p:spPr>
          <a:xfrm>
            <a:off x="8756025" y="876705"/>
            <a:ext cx="34100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IB</a:t>
            </a:r>
            <a:r>
              <a:rPr lang="zh-CN" altLang="en-US" dirty="0"/>
              <a:t>：内部数据总线</a:t>
            </a:r>
            <a:endParaRPr lang="en-US" altLang="zh-CN" dirty="0"/>
          </a:p>
          <a:p>
            <a:r>
              <a:rPr lang="en-US" altLang="zh-CN" dirty="0"/>
              <a:t>CLK</a:t>
            </a:r>
            <a:r>
              <a:rPr lang="zh-CN" altLang="en-US" dirty="0"/>
              <a:t>：时钟信号</a:t>
            </a:r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：通用寄存器</a:t>
            </a:r>
            <a:endParaRPr lang="en-US" altLang="zh-CN" dirty="0"/>
          </a:p>
          <a:p>
            <a:r>
              <a:rPr lang="en-US" altLang="zh-CN" dirty="0"/>
              <a:t>LA</a:t>
            </a:r>
            <a:r>
              <a:rPr lang="zh-CN" altLang="en-US" dirty="0"/>
              <a:t>、</a:t>
            </a:r>
            <a:r>
              <a:rPr lang="en-US" altLang="zh-CN" dirty="0"/>
              <a:t>LB</a:t>
            </a:r>
            <a:r>
              <a:rPr lang="zh-CN" altLang="en-US" dirty="0"/>
              <a:t>：临时数据寄存器</a:t>
            </a:r>
            <a:endParaRPr lang="en-US" altLang="zh-CN" dirty="0"/>
          </a:p>
          <a:p>
            <a:r>
              <a:rPr lang="en-US" altLang="zh-CN" dirty="0" err="1"/>
              <a:t>ALUop</a:t>
            </a:r>
            <a:r>
              <a:rPr lang="zh-CN" altLang="en-US" dirty="0"/>
              <a:t>：运算控制信号</a:t>
            </a:r>
          </a:p>
        </p:txBody>
      </p:sp>
      <p:cxnSp>
        <p:nvCxnSpPr>
          <p:cNvPr id="7" name="直接箭头连接符 261">
            <a:extLst>
              <a:ext uri="{FF2B5EF4-FFF2-40B4-BE49-F238E27FC236}">
                <a16:creationId xmlns:a16="http://schemas.microsoft.com/office/drawing/2014/main" id="{AE7AD8C1-CC2D-FBAE-392B-693841395FE4}"/>
              </a:ext>
            </a:extLst>
          </p:cNvPr>
          <p:cNvCxnSpPr/>
          <p:nvPr/>
        </p:nvCxnSpPr>
        <p:spPr>
          <a:xfrm flipV="1">
            <a:off x="3941646" y="3910999"/>
            <a:ext cx="0" cy="728592"/>
          </a:xfrm>
          <a:prstGeom prst="straightConnector1">
            <a:avLst/>
          </a:prstGeom>
          <a:ln w="92075">
            <a:solidFill>
              <a:schemeClr val="bg2">
                <a:lumMod val="50000"/>
              </a:schemeClr>
            </a:solidFill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59A93CC6-15EE-6810-6137-21F51AA472BF}"/>
              </a:ext>
            </a:extLst>
          </p:cNvPr>
          <p:cNvSpPr>
            <a:spLocks/>
          </p:cNvSpPr>
          <p:nvPr/>
        </p:nvSpPr>
        <p:spPr>
          <a:xfrm>
            <a:off x="8366454" y="3237019"/>
            <a:ext cx="1638582" cy="1369097"/>
          </a:xfrm>
          <a:prstGeom prst="rect">
            <a:avLst/>
          </a:prstGeom>
          <a:solidFill>
            <a:srgbClr val="FFCCFF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通用</a:t>
            </a:r>
            <a:endParaRPr kumimoji="0" lang="en-US" altLang="zh-CN" sz="1707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寄存器堆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3DBFB84-87D5-46F3-0D5D-DCF0C9CCA6DB}"/>
              </a:ext>
            </a:extLst>
          </p:cNvPr>
          <p:cNvGrpSpPr/>
          <p:nvPr/>
        </p:nvGrpSpPr>
        <p:grpSpPr>
          <a:xfrm>
            <a:off x="3422103" y="4629834"/>
            <a:ext cx="979856" cy="594102"/>
            <a:chOff x="2828975" y="4455551"/>
            <a:chExt cx="1495040" cy="62659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284A2D3-F1BE-7110-0A64-82C809D80799}"/>
                </a:ext>
              </a:extLst>
            </p:cNvPr>
            <p:cNvSpPr/>
            <p:nvPr/>
          </p:nvSpPr>
          <p:spPr>
            <a:xfrm>
              <a:off x="2828975" y="4455551"/>
              <a:ext cx="1495040" cy="626592"/>
            </a:xfrm>
            <a:prstGeom prst="rect">
              <a:avLst/>
            </a:prstGeom>
            <a:solidFill>
              <a:srgbClr val="FFFF00"/>
            </a:solidFill>
            <a:ln w="3175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LA</a:t>
              </a:r>
              <a:endParaRPr kumimoji="0" lang="zh-CN" altLang="en-US" sz="1896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1" name="等腰三角形 265">
              <a:extLst>
                <a:ext uri="{FF2B5EF4-FFF2-40B4-BE49-F238E27FC236}">
                  <a16:creationId xmlns:a16="http://schemas.microsoft.com/office/drawing/2014/main" id="{348939C0-33CB-142F-CF85-5669232C997F}"/>
                </a:ext>
              </a:extLst>
            </p:cNvPr>
            <p:cNvSpPr/>
            <p:nvPr/>
          </p:nvSpPr>
          <p:spPr>
            <a:xfrm rot="5400000">
              <a:off x="2796534" y="4677629"/>
              <a:ext cx="247318" cy="182436"/>
            </a:xfrm>
            <a:prstGeom prst="triangle">
              <a:avLst>
                <a:gd name="adj" fmla="val 50001"/>
              </a:avLst>
            </a:prstGeom>
            <a:solidFill>
              <a:srgbClr val="FFFF00"/>
            </a:solidFill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96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</p:grpSp>
      <p:cxnSp>
        <p:nvCxnSpPr>
          <p:cNvPr id="12" name="直接箭头连接符 266">
            <a:extLst>
              <a:ext uri="{FF2B5EF4-FFF2-40B4-BE49-F238E27FC236}">
                <a16:creationId xmlns:a16="http://schemas.microsoft.com/office/drawing/2014/main" id="{5E215CB1-2C6E-1D6C-FDC6-C9ED2D4CC524}"/>
              </a:ext>
            </a:extLst>
          </p:cNvPr>
          <p:cNvCxnSpPr/>
          <p:nvPr/>
        </p:nvCxnSpPr>
        <p:spPr>
          <a:xfrm flipH="1">
            <a:off x="4401960" y="4926885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Box 49">
            <a:extLst>
              <a:ext uri="{FF2B5EF4-FFF2-40B4-BE49-F238E27FC236}">
                <a16:creationId xmlns:a16="http://schemas.microsoft.com/office/drawing/2014/main" id="{2AAED30D-B966-A2DC-1D0C-DBB2EB685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3248" y="4917469"/>
            <a:ext cx="1196993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IB</a:t>
            </a: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LA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4" name="直接箭头连接符 268">
            <a:extLst>
              <a:ext uri="{FF2B5EF4-FFF2-40B4-BE49-F238E27FC236}">
                <a16:creationId xmlns:a16="http://schemas.microsoft.com/office/drawing/2014/main" id="{ADD7294F-475D-9C69-AE70-797A09F21570}"/>
              </a:ext>
            </a:extLst>
          </p:cNvPr>
          <p:cNvCxnSpPr/>
          <p:nvPr/>
        </p:nvCxnSpPr>
        <p:spPr>
          <a:xfrm>
            <a:off x="3026022" y="4926885"/>
            <a:ext cx="39608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Box 49">
            <a:extLst>
              <a:ext uri="{FF2B5EF4-FFF2-40B4-BE49-F238E27FC236}">
                <a16:creationId xmlns:a16="http://schemas.microsoft.com/office/drawing/2014/main" id="{C64E19BE-B354-1583-C37F-5F5673593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8915" y="4913021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6" name="直接箭头连接符 270">
            <a:extLst>
              <a:ext uri="{FF2B5EF4-FFF2-40B4-BE49-F238E27FC236}">
                <a16:creationId xmlns:a16="http://schemas.microsoft.com/office/drawing/2014/main" id="{B58E64AA-28D4-7BE2-6621-B05331E0BDE9}"/>
              </a:ext>
            </a:extLst>
          </p:cNvPr>
          <p:cNvCxnSpPr/>
          <p:nvPr/>
        </p:nvCxnSpPr>
        <p:spPr>
          <a:xfrm flipV="1">
            <a:off x="3941646" y="5223938"/>
            <a:ext cx="0" cy="1059859"/>
          </a:xfrm>
          <a:prstGeom prst="straightConnector1">
            <a:avLst/>
          </a:prstGeom>
          <a:ln w="92075">
            <a:solidFill>
              <a:schemeClr val="bg2">
                <a:lumMod val="50000"/>
              </a:schemeClr>
            </a:solidFill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271">
            <a:extLst>
              <a:ext uri="{FF2B5EF4-FFF2-40B4-BE49-F238E27FC236}">
                <a16:creationId xmlns:a16="http://schemas.microsoft.com/office/drawing/2014/main" id="{BF9113E1-F32A-3FE1-6508-37C7D45AE500}"/>
              </a:ext>
            </a:extLst>
          </p:cNvPr>
          <p:cNvCxnSpPr/>
          <p:nvPr/>
        </p:nvCxnSpPr>
        <p:spPr>
          <a:xfrm>
            <a:off x="9663665" y="4629834"/>
            <a:ext cx="0" cy="1653963"/>
          </a:xfrm>
          <a:prstGeom prst="straightConnector1">
            <a:avLst/>
          </a:prstGeom>
          <a:ln w="92075">
            <a:solidFill>
              <a:schemeClr val="bg2">
                <a:lumMod val="50000"/>
              </a:schemeClr>
            </a:solidFill>
            <a:headEnd type="stealt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272">
            <a:extLst>
              <a:ext uri="{FF2B5EF4-FFF2-40B4-BE49-F238E27FC236}">
                <a16:creationId xmlns:a16="http://schemas.microsoft.com/office/drawing/2014/main" id="{9CE1D053-BC62-6B2D-2C82-6581D1EA0278}"/>
              </a:ext>
            </a:extLst>
          </p:cNvPr>
          <p:cNvCxnSpPr/>
          <p:nvPr/>
        </p:nvCxnSpPr>
        <p:spPr>
          <a:xfrm flipV="1">
            <a:off x="9172666" y="4606118"/>
            <a:ext cx="0" cy="1641903"/>
          </a:xfrm>
          <a:prstGeom prst="straightConnector1">
            <a:avLst/>
          </a:prstGeom>
          <a:ln w="92075">
            <a:solidFill>
              <a:schemeClr val="bg2">
                <a:lumMod val="50000"/>
              </a:schemeClr>
            </a:solidFill>
            <a:headEnd type="stealt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6A59151-1CFA-0BEE-7626-A2AE836DEA80}"/>
              </a:ext>
            </a:extLst>
          </p:cNvPr>
          <p:cNvGrpSpPr/>
          <p:nvPr/>
        </p:nvGrpSpPr>
        <p:grpSpPr>
          <a:xfrm>
            <a:off x="2419077" y="2380510"/>
            <a:ext cx="2363045" cy="3867511"/>
            <a:chOff x="2374973" y="2136912"/>
            <a:chExt cx="2434291" cy="3984118"/>
          </a:xfrm>
          <a:effectLst/>
        </p:grpSpPr>
        <p:cxnSp>
          <p:nvCxnSpPr>
            <p:cNvPr id="21" name="直接连接符 274">
              <a:extLst>
                <a:ext uri="{FF2B5EF4-FFF2-40B4-BE49-F238E27FC236}">
                  <a16:creationId xmlns:a16="http://schemas.microsoft.com/office/drawing/2014/main" id="{19DB68DA-C0CD-A115-4C50-C0125EB46EA9}"/>
                </a:ext>
              </a:extLst>
            </p:cNvPr>
            <p:cNvCxnSpPr/>
            <p:nvPr/>
          </p:nvCxnSpPr>
          <p:spPr>
            <a:xfrm>
              <a:off x="2374973" y="2136912"/>
              <a:ext cx="2359687" cy="0"/>
            </a:xfrm>
            <a:prstGeom prst="line">
              <a:avLst/>
            </a:prstGeom>
            <a:ln w="92075" cap="sq">
              <a:solidFill>
                <a:schemeClr val="bg2">
                  <a:lumMod val="50000"/>
                </a:schemeClr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75">
              <a:extLst>
                <a:ext uri="{FF2B5EF4-FFF2-40B4-BE49-F238E27FC236}">
                  <a16:creationId xmlns:a16="http://schemas.microsoft.com/office/drawing/2014/main" id="{B41F312A-3F38-B42D-26E0-9F85FB176E44}"/>
                </a:ext>
              </a:extLst>
            </p:cNvPr>
            <p:cNvCxnSpPr/>
            <p:nvPr/>
          </p:nvCxnSpPr>
          <p:spPr>
            <a:xfrm flipV="1">
              <a:off x="4809264" y="2136913"/>
              <a:ext cx="0" cy="480542"/>
            </a:xfrm>
            <a:prstGeom prst="straightConnector1">
              <a:avLst/>
            </a:prstGeom>
            <a:ln w="92075" cap="sq">
              <a:solidFill>
                <a:schemeClr val="bg2">
                  <a:lumMod val="50000"/>
                </a:schemeClr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76">
              <a:extLst>
                <a:ext uri="{FF2B5EF4-FFF2-40B4-BE49-F238E27FC236}">
                  <a16:creationId xmlns:a16="http://schemas.microsoft.com/office/drawing/2014/main" id="{2E23D29C-4233-6BA4-B1B0-F9CE69AF96A7}"/>
                </a:ext>
              </a:extLst>
            </p:cNvPr>
            <p:cNvCxnSpPr/>
            <p:nvPr/>
          </p:nvCxnSpPr>
          <p:spPr>
            <a:xfrm>
              <a:off x="2374973" y="2136912"/>
              <a:ext cx="0" cy="3984118"/>
            </a:xfrm>
            <a:prstGeom prst="straightConnector1">
              <a:avLst/>
            </a:prstGeom>
            <a:ln w="92075" cap="sq">
              <a:solidFill>
                <a:schemeClr val="bg2">
                  <a:lumMod val="50000"/>
                </a:schemeClr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任意多边形 23">
            <a:extLst>
              <a:ext uri="{FF2B5EF4-FFF2-40B4-BE49-F238E27FC236}">
                <a16:creationId xmlns:a16="http://schemas.microsoft.com/office/drawing/2014/main" id="{B172E658-94D3-36F5-2BB1-6C1DFF9960E3}"/>
              </a:ext>
            </a:extLst>
          </p:cNvPr>
          <p:cNvSpPr/>
          <p:nvPr/>
        </p:nvSpPr>
        <p:spPr>
          <a:xfrm>
            <a:off x="3217968" y="2836136"/>
            <a:ext cx="3198046" cy="1074862"/>
          </a:xfrm>
          <a:custGeom>
            <a:avLst/>
            <a:gdLst>
              <a:gd name="connsiteX0" fmla="*/ 511175 w 1530350"/>
              <a:gd name="connsiteY0" fmla="*/ 3175 h 514350"/>
              <a:gd name="connsiteX1" fmla="*/ 0 w 1530350"/>
              <a:gd name="connsiteY1" fmla="*/ 514350 h 514350"/>
              <a:gd name="connsiteX2" fmla="*/ 615950 w 1530350"/>
              <a:gd name="connsiteY2" fmla="*/ 514350 h 514350"/>
              <a:gd name="connsiteX3" fmla="*/ 765175 w 1530350"/>
              <a:gd name="connsiteY3" fmla="*/ 365125 h 514350"/>
              <a:gd name="connsiteX4" fmla="*/ 908050 w 1530350"/>
              <a:gd name="connsiteY4" fmla="*/ 508000 h 514350"/>
              <a:gd name="connsiteX5" fmla="*/ 1530350 w 1530350"/>
              <a:gd name="connsiteY5" fmla="*/ 508000 h 514350"/>
              <a:gd name="connsiteX6" fmla="*/ 1022350 w 1530350"/>
              <a:gd name="connsiteY6" fmla="*/ 0 h 514350"/>
              <a:gd name="connsiteX7" fmla="*/ 511175 w 1530350"/>
              <a:gd name="connsiteY7" fmla="*/ 3175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0350" h="514350">
                <a:moveTo>
                  <a:pt x="511175" y="3175"/>
                </a:moveTo>
                <a:lnTo>
                  <a:pt x="0" y="514350"/>
                </a:lnTo>
                <a:lnTo>
                  <a:pt x="615950" y="514350"/>
                </a:lnTo>
                <a:lnTo>
                  <a:pt x="765175" y="365125"/>
                </a:lnTo>
                <a:lnTo>
                  <a:pt x="908050" y="508000"/>
                </a:lnTo>
                <a:lnTo>
                  <a:pt x="1530350" y="508000"/>
                </a:lnTo>
                <a:lnTo>
                  <a:pt x="1022350" y="0"/>
                </a:lnTo>
                <a:lnTo>
                  <a:pt x="511175" y="3175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sp>
        <p:nvSpPr>
          <p:cNvPr id="25" name="等腰三角形 278">
            <a:extLst>
              <a:ext uri="{FF2B5EF4-FFF2-40B4-BE49-F238E27FC236}">
                <a16:creationId xmlns:a16="http://schemas.microsoft.com/office/drawing/2014/main" id="{0A325D79-9E13-9515-52E3-81496B1F9750}"/>
              </a:ext>
            </a:extLst>
          </p:cNvPr>
          <p:cNvSpPr/>
          <p:nvPr/>
        </p:nvSpPr>
        <p:spPr>
          <a:xfrm rot="10800000">
            <a:off x="9068498" y="3237019"/>
            <a:ext cx="234494" cy="119569"/>
          </a:xfrm>
          <a:prstGeom prst="triangle">
            <a:avLst>
              <a:gd name="adj" fmla="val 50001"/>
            </a:avLst>
          </a:prstGeom>
          <a:solidFill>
            <a:srgbClr val="FFCCFF"/>
          </a:solidFill>
          <a:ln w="317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96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74" name="Text Box 49">
            <a:extLst>
              <a:ext uri="{FF2B5EF4-FFF2-40B4-BE49-F238E27FC236}">
                <a16:creationId xmlns:a16="http://schemas.microsoft.com/office/drawing/2014/main" id="{295FC424-1C80-2049-CA85-48E488BA3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5374" y="2837743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77" name="直接箭头连接符 280">
            <a:extLst>
              <a:ext uri="{FF2B5EF4-FFF2-40B4-BE49-F238E27FC236}">
                <a16:creationId xmlns:a16="http://schemas.microsoft.com/office/drawing/2014/main" id="{2C3D582C-1927-3FFA-928B-EB5BA98FDC58}"/>
              </a:ext>
            </a:extLst>
          </p:cNvPr>
          <p:cNvCxnSpPr/>
          <p:nvPr/>
        </p:nvCxnSpPr>
        <p:spPr>
          <a:xfrm>
            <a:off x="9185745" y="2930668"/>
            <a:ext cx="0" cy="31337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137BCB3E-1330-B544-AB1F-1372FC669557}"/>
              </a:ext>
            </a:extLst>
          </p:cNvPr>
          <p:cNvSpPr txBox="1"/>
          <p:nvPr/>
        </p:nvSpPr>
        <p:spPr>
          <a:xfrm>
            <a:off x="6858021" y="4850778"/>
            <a:ext cx="742511" cy="50090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IB2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Segoe UI Black" panose="020B0A02040204020203" pitchFamily="34" charset="0"/>
              <a:ea typeface="华文细黑" pitchFamily="2" charset="-122"/>
              <a:cs typeface="Segoe UI Black" panose="020B0A02040204020203" pitchFamily="34" charset="0"/>
            </a:endParaRPr>
          </a:p>
        </p:txBody>
      </p:sp>
      <p:cxnSp>
        <p:nvCxnSpPr>
          <p:cNvPr id="79" name="直接箭头连接符 282">
            <a:extLst>
              <a:ext uri="{FF2B5EF4-FFF2-40B4-BE49-F238E27FC236}">
                <a16:creationId xmlns:a16="http://schemas.microsoft.com/office/drawing/2014/main" id="{6D57A353-042E-F9A8-FA8A-64F0C32FAFC8}"/>
              </a:ext>
            </a:extLst>
          </p:cNvPr>
          <p:cNvCxnSpPr/>
          <p:nvPr/>
        </p:nvCxnSpPr>
        <p:spPr>
          <a:xfrm flipH="1">
            <a:off x="5775303" y="3237018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Text Box 49">
            <a:extLst>
              <a:ext uri="{FF2B5EF4-FFF2-40B4-BE49-F238E27FC236}">
                <a16:creationId xmlns:a16="http://schemas.microsoft.com/office/drawing/2014/main" id="{C243E1FF-1BFA-54F3-B3A2-74987DF28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8395" y="3316522"/>
            <a:ext cx="1196993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R</a:t>
            </a:r>
            <a:r>
              <a:rPr kumimoji="0" lang="en-US" altLang="zh-CN" sz="1896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i</a:t>
            </a: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IB2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82" name="直接箭头连接符 285">
            <a:extLst>
              <a:ext uri="{FF2B5EF4-FFF2-40B4-BE49-F238E27FC236}">
                <a16:creationId xmlns:a16="http://schemas.microsoft.com/office/drawing/2014/main" id="{3F99E6B8-8269-A8E8-512B-34D3CCF55C00}"/>
              </a:ext>
            </a:extLst>
          </p:cNvPr>
          <p:cNvCxnSpPr/>
          <p:nvPr/>
        </p:nvCxnSpPr>
        <p:spPr>
          <a:xfrm>
            <a:off x="7725743" y="3783213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直接箭头连接符 286">
            <a:extLst>
              <a:ext uri="{FF2B5EF4-FFF2-40B4-BE49-F238E27FC236}">
                <a16:creationId xmlns:a16="http://schemas.microsoft.com/office/drawing/2014/main" id="{0E1FA2AE-0D88-2160-7B1C-36D2C6AD0F1A}"/>
              </a:ext>
            </a:extLst>
          </p:cNvPr>
          <p:cNvCxnSpPr/>
          <p:nvPr/>
        </p:nvCxnSpPr>
        <p:spPr>
          <a:xfrm flipH="1">
            <a:off x="10005036" y="3896181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Text Box 49">
            <a:extLst>
              <a:ext uri="{FF2B5EF4-FFF2-40B4-BE49-F238E27FC236}">
                <a16:creationId xmlns:a16="http://schemas.microsoft.com/office/drawing/2014/main" id="{F2112C50-BE49-53F8-DD3E-288CB6B7C0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5037" y="3976505"/>
            <a:ext cx="1196993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IB1R</a:t>
            </a:r>
            <a:r>
              <a:rPr kumimoji="0" lang="en-US" altLang="zh-CN" sz="1896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i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85" name="直接箭头连接符 288">
            <a:extLst>
              <a:ext uri="{FF2B5EF4-FFF2-40B4-BE49-F238E27FC236}">
                <a16:creationId xmlns:a16="http://schemas.microsoft.com/office/drawing/2014/main" id="{6585EB92-3189-EC71-72C5-21B035AF371D}"/>
              </a:ext>
            </a:extLst>
          </p:cNvPr>
          <p:cNvCxnSpPr/>
          <p:nvPr/>
        </p:nvCxnSpPr>
        <p:spPr>
          <a:xfrm>
            <a:off x="7725743" y="4056310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6" name="Text Box 49">
            <a:extLst>
              <a:ext uri="{FF2B5EF4-FFF2-40B4-BE49-F238E27FC236}">
                <a16:creationId xmlns:a16="http://schemas.microsoft.com/office/drawing/2014/main" id="{65927D75-EAC7-161B-6993-07882F9C8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8395" y="4132639"/>
            <a:ext cx="1196993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R</a:t>
            </a:r>
            <a:r>
              <a:rPr kumimoji="0" lang="en-US" altLang="zh-CN" sz="1896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i</a:t>
            </a: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IB1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29A54F62-A024-7171-1ED6-6A336174A7B2}"/>
              </a:ext>
            </a:extLst>
          </p:cNvPr>
          <p:cNvSpPr txBox="1"/>
          <p:nvPr/>
        </p:nvSpPr>
        <p:spPr>
          <a:xfrm>
            <a:off x="6883701" y="5787707"/>
            <a:ext cx="704040" cy="50090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IB1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Segoe UI Black" panose="020B0A02040204020203" pitchFamily="34" charset="0"/>
              <a:ea typeface="华文细黑" pitchFamily="2" charset="-122"/>
              <a:cs typeface="Segoe UI Black" panose="020B0A02040204020203" pitchFamily="34" charset="0"/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9B98D276-A27F-4CAF-A3B9-8EA2F732F47C}"/>
              </a:ext>
            </a:extLst>
          </p:cNvPr>
          <p:cNvGrpSpPr/>
          <p:nvPr/>
        </p:nvGrpSpPr>
        <p:grpSpPr>
          <a:xfrm>
            <a:off x="5767424" y="3913053"/>
            <a:ext cx="2875350" cy="1419997"/>
            <a:chOff x="6262113" y="3753265"/>
            <a:chExt cx="2759551" cy="14976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89" name="直接箭头连接符 292">
              <a:extLst>
                <a:ext uri="{FF2B5EF4-FFF2-40B4-BE49-F238E27FC236}">
                  <a16:creationId xmlns:a16="http://schemas.microsoft.com/office/drawing/2014/main" id="{8CCEFB3F-22ED-0285-F4E7-420D5513975D}"/>
                </a:ext>
              </a:extLst>
            </p:cNvPr>
            <p:cNvCxnSpPr/>
            <p:nvPr/>
          </p:nvCxnSpPr>
          <p:spPr>
            <a:xfrm flipV="1">
              <a:off x="6262113" y="3753265"/>
              <a:ext cx="0" cy="1497652"/>
            </a:xfrm>
            <a:prstGeom prst="straightConnector1">
              <a:avLst/>
            </a:prstGeom>
            <a:ln w="92075">
              <a:solidFill>
                <a:schemeClr val="accent3">
                  <a:lumMod val="40000"/>
                  <a:lumOff val="60000"/>
                </a:schemeClr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293">
              <a:extLst>
                <a:ext uri="{FF2B5EF4-FFF2-40B4-BE49-F238E27FC236}">
                  <a16:creationId xmlns:a16="http://schemas.microsoft.com/office/drawing/2014/main" id="{68B7ABEF-866E-77B7-A841-7C11693F6C5F}"/>
                </a:ext>
              </a:extLst>
            </p:cNvPr>
            <p:cNvCxnSpPr/>
            <p:nvPr/>
          </p:nvCxnSpPr>
          <p:spPr>
            <a:xfrm flipH="1">
              <a:off x="6262113" y="5250918"/>
              <a:ext cx="2759551" cy="0"/>
            </a:xfrm>
            <a:prstGeom prst="straightConnector1">
              <a:avLst/>
            </a:prstGeom>
            <a:ln w="92075" cap="sq">
              <a:solidFill>
                <a:schemeClr val="accent3">
                  <a:lumMod val="40000"/>
                  <a:lumOff val="60000"/>
                </a:schemeClr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294">
              <a:extLst>
                <a:ext uri="{FF2B5EF4-FFF2-40B4-BE49-F238E27FC236}">
                  <a16:creationId xmlns:a16="http://schemas.microsoft.com/office/drawing/2014/main" id="{6E9C2C1A-539D-9B04-A4E6-343353CDC5DC}"/>
                </a:ext>
              </a:extLst>
            </p:cNvPr>
            <p:cNvCxnSpPr/>
            <p:nvPr/>
          </p:nvCxnSpPr>
          <p:spPr>
            <a:xfrm flipV="1">
              <a:off x="9021663" y="4552035"/>
              <a:ext cx="0" cy="698882"/>
            </a:xfrm>
            <a:prstGeom prst="straightConnector1">
              <a:avLst/>
            </a:prstGeom>
            <a:ln w="92075" cap="sq">
              <a:solidFill>
                <a:schemeClr val="accent3">
                  <a:lumMod val="40000"/>
                  <a:lumOff val="60000"/>
                </a:schemeClr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直接箭头连接符 295">
            <a:extLst>
              <a:ext uri="{FF2B5EF4-FFF2-40B4-BE49-F238E27FC236}">
                <a16:creationId xmlns:a16="http://schemas.microsoft.com/office/drawing/2014/main" id="{D2E75FF3-46F2-DCEF-9ED4-5564640DFD9B}"/>
              </a:ext>
            </a:extLst>
          </p:cNvPr>
          <p:cNvCxnSpPr/>
          <p:nvPr/>
        </p:nvCxnSpPr>
        <p:spPr>
          <a:xfrm>
            <a:off x="1895881" y="6309360"/>
            <a:ext cx="8260860" cy="0"/>
          </a:xfrm>
          <a:prstGeom prst="straightConnector1">
            <a:avLst/>
          </a:prstGeom>
          <a:ln w="92075">
            <a:solidFill>
              <a:schemeClr val="bg2">
                <a:lumMod val="50000"/>
              </a:schemeClr>
            </a:solidFill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C1B5D25C-B9D5-12FB-46D5-40971480F64A}"/>
              </a:ext>
            </a:extLst>
          </p:cNvPr>
          <p:cNvGrpSpPr/>
          <p:nvPr/>
        </p:nvGrpSpPr>
        <p:grpSpPr>
          <a:xfrm>
            <a:off x="3724565" y="3488207"/>
            <a:ext cx="2233488" cy="477497"/>
            <a:chOff x="3791658" y="3236820"/>
            <a:chExt cx="2355631" cy="503611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540CF2E9-7171-57A2-17D0-D33B1407F446}"/>
                </a:ext>
              </a:extLst>
            </p:cNvPr>
            <p:cNvSpPr txBox="1"/>
            <p:nvPr/>
          </p:nvSpPr>
          <p:spPr>
            <a:xfrm>
              <a:off x="3791658" y="3273806"/>
              <a:ext cx="426387" cy="4666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7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endParaRPr kumimoji="0" lang="zh-CN" altLang="en-US" sz="227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334B6CA6-A3A9-6510-5534-29600E34B2E6}"/>
                </a:ext>
              </a:extLst>
            </p:cNvPr>
            <p:cNvSpPr txBox="1"/>
            <p:nvPr/>
          </p:nvSpPr>
          <p:spPr>
            <a:xfrm>
              <a:off x="5739500" y="3236820"/>
              <a:ext cx="407789" cy="4666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7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endParaRPr kumimoji="0" lang="zh-CN" altLang="en-US" sz="227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2C17EDE6-7721-6DE3-53CD-9FB4F82CEC41}"/>
              </a:ext>
            </a:extLst>
          </p:cNvPr>
          <p:cNvGrpSpPr/>
          <p:nvPr/>
        </p:nvGrpSpPr>
        <p:grpSpPr>
          <a:xfrm>
            <a:off x="4401960" y="4917469"/>
            <a:ext cx="1318281" cy="312944"/>
            <a:chOff x="4548930" y="4812611"/>
            <a:chExt cx="1390375" cy="330058"/>
          </a:xfrm>
        </p:grpSpPr>
        <p:cxnSp>
          <p:nvCxnSpPr>
            <p:cNvPr id="97" name="直接箭头连接符 302">
              <a:extLst>
                <a:ext uri="{FF2B5EF4-FFF2-40B4-BE49-F238E27FC236}">
                  <a16:creationId xmlns:a16="http://schemas.microsoft.com/office/drawing/2014/main" id="{524B2DA1-5B91-FCF6-0E55-94416E1EA7A1}"/>
                </a:ext>
              </a:extLst>
            </p:cNvPr>
            <p:cNvCxnSpPr/>
            <p:nvPr/>
          </p:nvCxnSpPr>
          <p:spPr>
            <a:xfrm flipH="1">
              <a:off x="4548930" y="4822542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8" name="Text Box 49">
              <a:extLst>
                <a:ext uri="{FF2B5EF4-FFF2-40B4-BE49-F238E27FC236}">
                  <a16:creationId xmlns:a16="http://schemas.microsoft.com/office/drawing/2014/main" id="{88F4FE35-5C3B-4C8C-4D89-229BF2A032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6851" y="4812611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IB</a:t>
              </a: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LA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cxnSp>
        <p:nvCxnSpPr>
          <p:cNvPr id="99" name="直接箭头连接符 304">
            <a:extLst>
              <a:ext uri="{FF2B5EF4-FFF2-40B4-BE49-F238E27FC236}">
                <a16:creationId xmlns:a16="http://schemas.microsoft.com/office/drawing/2014/main" id="{40E00852-8BBF-98A5-0C61-648EEC763169}"/>
              </a:ext>
            </a:extLst>
          </p:cNvPr>
          <p:cNvCxnSpPr/>
          <p:nvPr/>
        </p:nvCxnSpPr>
        <p:spPr>
          <a:xfrm flipV="1">
            <a:off x="3941646" y="5223938"/>
            <a:ext cx="0" cy="1059859"/>
          </a:xfrm>
          <a:prstGeom prst="straightConnector1">
            <a:avLst/>
          </a:prstGeom>
          <a:ln w="92075">
            <a:solidFill>
              <a:srgbClr val="FF6600"/>
            </a:solidFill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305">
            <a:extLst>
              <a:ext uri="{FF2B5EF4-FFF2-40B4-BE49-F238E27FC236}">
                <a16:creationId xmlns:a16="http://schemas.microsoft.com/office/drawing/2014/main" id="{20D1F45E-9B3F-5553-42A2-9A882872006A}"/>
              </a:ext>
            </a:extLst>
          </p:cNvPr>
          <p:cNvCxnSpPr/>
          <p:nvPr/>
        </p:nvCxnSpPr>
        <p:spPr>
          <a:xfrm flipV="1">
            <a:off x="9172666" y="4606117"/>
            <a:ext cx="0" cy="1641903"/>
          </a:xfrm>
          <a:prstGeom prst="straightConnector1">
            <a:avLst/>
          </a:prstGeom>
          <a:ln w="92075">
            <a:solidFill>
              <a:srgbClr val="FF6600"/>
            </a:solidFill>
            <a:headEnd type="stealt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71B8F1B2-9004-9566-73E6-2880F00DC6AF}"/>
              </a:ext>
            </a:extLst>
          </p:cNvPr>
          <p:cNvGrpSpPr/>
          <p:nvPr/>
        </p:nvGrpSpPr>
        <p:grpSpPr>
          <a:xfrm>
            <a:off x="7368395" y="4056310"/>
            <a:ext cx="1196993" cy="389273"/>
            <a:chOff x="7677592" y="3904357"/>
            <a:chExt cx="1262454" cy="410561"/>
          </a:xfrm>
        </p:grpSpPr>
        <p:cxnSp>
          <p:nvCxnSpPr>
            <p:cNvPr id="102" name="直接箭头连接符 307">
              <a:extLst>
                <a:ext uri="{FF2B5EF4-FFF2-40B4-BE49-F238E27FC236}">
                  <a16:creationId xmlns:a16="http://schemas.microsoft.com/office/drawing/2014/main" id="{A3F2B717-13D7-6C3B-0CB1-21A4536FAF91}"/>
                </a:ext>
              </a:extLst>
            </p:cNvPr>
            <p:cNvCxnSpPr/>
            <p:nvPr/>
          </p:nvCxnSpPr>
          <p:spPr>
            <a:xfrm>
              <a:off x="8054483" y="3904357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3" name="Text Box 49">
              <a:extLst>
                <a:ext uri="{FF2B5EF4-FFF2-40B4-BE49-F238E27FC236}">
                  <a16:creationId xmlns:a16="http://schemas.microsoft.com/office/drawing/2014/main" id="{07BAFD3D-2218-2C4C-9778-C86417C4CD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7592" y="3984860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R</a:t>
              </a:r>
              <a:r>
                <a:rPr kumimoji="0" lang="en-US" altLang="zh-CN" sz="1896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</a:t>
              </a: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IB1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cxnSp>
        <p:nvCxnSpPr>
          <p:cNvPr id="104" name="直接箭头连接符 309">
            <a:extLst>
              <a:ext uri="{FF2B5EF4-FFF2-40B4-BE49-F238E27FC236}">
                <a16:creationId xmlns:a16="http://schemas.microsoft.com/office/drawing/2014/main" id="{C1F51BAB-F453-F227-A54B-F857E033D730}"/>
              </a:ext>
            </a:extLst>
          </p:cNvPr>
          <p:cNvCxnSpPr/>
          <p:nvPr/>
        </p:nvCxnSpPr>
        <p:spPr>
          <a:xfrm>
            <a:off x="1895881" y="6309360"/>
            <a:ext cx="8260860" cy="0"/>
          </a:xfrm>
          <a:prstGeom prst="straightConnector1">
            <a:avLst/>
          </a:prstGeom>
          <a:ln w="92075">
            <a:solidFill>
              <a:srgbClr val="FF6600"/>
            </a:solidFill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矩形 104">
            <a:extLst>
              <a:ext uri="{FF2B5EF4-FFF2-40B4-BE49-F238E27FC236}">
                <a16:creationId xmlns:a16="http://schemas.microsoft.com/office/drawing/2014/main" id="{57C5D9E7-7DD3-1666-7BE8-7D4918369A4E}"/>
              </a:ext>
            </a:extLst>
          </p:cNvPr>
          <p:cNvSpPr/>
          <p:nvPr/>
        </p:nvSpPr>
        <p:spPr>
          <a:xfrm>
            <a:off x="2815266" y="4529642"/>
            <a:ext cx="635110" cy="388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13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0E253881-FD33-0DDE-3040-98253F659D2F}"/>
              </a:ext>
            </a:extLst>
          </p:cNvPr>
          <p:cNvSpPr/>
          <p:nvPr/>
        </p:nvSpPr>
        <p:spPr>
          <a:xfrm>
            <a:off x="8461899" y="5606850"/>
            <a:ext cx="655949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0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</a:t>
            </a: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58183F0F-4180-6156-5E46-D65626FC9F3D}"/>
              </a:ext>
            </a:extLst>
          </p:cNvPr>
          <p:cNvSpPr/>
          <p:nvPr/>
        </p:nvSpPr>
        <p:spPr>
          <a:xfrm>
            <a:off x="4025248" y="5611007"/>
            <a:ext cx="655949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0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</a:t>
            </a: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08" name="Text Box 49">
            <a:extLst>
              <a:ext uri="{FF2B5EF4-FFF2-40B4-BE49-F238E27FC236}">
                <a16:creationId xmlns:a16="http://schemas.microsoft.com/office/drawing/2014/main" id="{386D862F-B8C7-260A-672F-DBB9695DC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8915" y="4901046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09" name="直接箭头连接符 314">
            <a:extLst>
              <a:ext uri="{FF2B5EF4-FFF2-40B4-BE49-F238E27FC236}">
                <a16:creationId xmlns:a16="http://schemas.microsoft.com/office/drawing/2014/main" id="{2513C025-8FAF-B9F4-3936-F7D1FB8AC9D7}"/>
              </a:ext>
            </a:extLst>
          </p:cNvPr>
          <p:cNvCxnSpPr/>
          <p:nvPr/>
        </p:nvCxnSpPr>
        <p:spPr>
          <a:xfrm flipV="1">
            <a:off x="3941646" y="3899558"/>
            <a:ext cx="0" cy="728592"/>
          </a:xfrm>
          <a:prstGeom prst="straightConnector1">
            <a:avLst/>
          </a:prstGeom>
          <a:ln w="92075">
            <a:solidFill>
              <a:srgbClr val="FF6600"/>
            </a:solidFill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23CD5024-019A-1A4C-EC6D-0241D08D97D8}"/>
              </a:ext>
            </a:extLst>
          </p:cNvPr>
          <p:cNvGrpSpPr/>
          <p:nvPr/>
        </p:nvGrpSpPr>
        <p:grpSpPr>
          <a:xfrm>
            <a:off x="3422103" y="4629834"/>
            <a:ext cx="979856" cy="594102"/>
            <a:chOff x="2828975" y="4455551"/>
            <a:chExt cx="1495040" cy="626592"/>
          </a:xfrm>
          <a:solidFill>
            <a:srgbClr val="FF6600"/>
          </a:solidFill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B8225D58-C46C-3FA7-7CF1-52183E283B84}"/>
                </a:ext>
              </a:extLst>
            </p:cNvPr>
            <p:cNvSpPr/>
            <p:nvPr/>
          </p:nvSpPr>
          <p:spPr>
            <a:xfrm>
              <a:off x="2828975" y="4455551"/>
              <a:ext cx="1495040" cy="626592"/>
            </a:xfrm>
            <a:prstGeom prst="rect">
              <a:avLst/>
            </a:prstGeom>
            <a:grpFill/>
            <a:ln w="3175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(R</a:t>
              </a:r>
              <a:r>
                <a:rPr kumimoji="0" lang="en-US" altLang="zh-CN" sz="1896" b="1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0</a:t>
              </a:r>
              <a:r>
                <a: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)</a:t>
              </a:r>
              <a:endParaRPr kumimoji="0" lang="zh-CN" altLang="en-US" sz="1896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12" name="等腰三角形 317">
              <a:extLst>
                <a:ext uri="{FF2B5EF4-FFF2-40B4-BE49-F238E27FC236}">
                  <a16:creationId xmlns:a16="http://schemas.microsoft.com/office/drawing/2014/main" id="{D7090A40-29BF-AB65-175B-A96A4550919F}"/>
                </a:ext>
              </a:extLst>
            </p:cNvPr>
            <p:cNvSpPr/>
            <p:nvPr/>
          </p:nvSpPr>
          <p:spPr>
            <a:xfrm rot="5400000">
              <a:off x="2796534" y="4677629"/>
              <a:ext cx="247318" cy="182436"/>
            </a:xfrm>
            <a:prstGeom prst="triangle">
              <a:avLst>
                <a:gd name="adj" fmla="val 50001"/>
              </a:avLst>
            </a:prstGeom>
            <a:grp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96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</p:grpSp>
      <p:cxnSp>
        <p:nvCxnSpPr>
          <p:cNvPr id="113" name="直接箭头连接符 318">
            <a:extLst>
              <a:ext uri="{FF2B5EF4-FFF2-40B4-BE49-F238E27FC236}">
                <a16:creationId xmlns:a16="http://schemas.microsoft.com/office/drawing/2014/main" id="{BE54D5F6-900D-B3C5-4309-CCACE3F7B11E}"/>
              </a:ext>
            </a:extLst>
          </p:cNvPr>
          <p:cNvCxnSpPr/>
          <p:nvPr/>
        </p:nvCxnSpPr>
        <p:spPr>
          <a:xfrm>
            <a:off x="9663512" y="4627108"/>
            <a:ext cx="0" cy="1653963"/>
          </a:xfrm>
          <a:prstGeom prst="straightConnector1">
            <a:avLst/>
          </a:prstGeom>
          <a:ln w="92075">
            <a:solidFill>
              <a:srgbClr val="00B050"/>
            </a:solidFill>
            <a:headEnd type="stealt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BF5B4032-2209-87B7-1538-24D6C669B485}"/>
              </a:ext>
            </a:extLst>
          </p:cNvPr>
          <p:cNvGrpSpPr/>
          <p:nvPr/>
        </p:nvGrpSpPr>
        <p:grpSpPr>
          <a:xfrm>
            <a:off x="2419505" y="2383760"/>
            <a:ext cx="2363042" cy="3875276"/>
            <a:chOff x="2374973" y="2136912"/>
            <a:chExt cx="2434291" cy="3992118"/>
          </a:xfrm>
          <a:effectLst/>
        </p:grpSpPr>
        <p:cxnSp>
          <p:nvCxnSpPr>
            <p:cNvPr id="115" name="直接连接符 320">
              <a:extLst>
                <a:ext uri="{FF2B5EF4-FFF2-40B4-BE49-F238E27FC236}">
                  <a16:creationId xmlns:a16="http://schemas.microsoft.com/office/drawing/2014/main" id="{D5CE5621-CD5C-1FFD-80C5-32F2F5F11E33}"/>
                </a:ext>
              </a:extLst>
            </p:cNvPr>
            <p:cNvCxnSpPr/>
            <p:nvPr/>
          </p:nvCxnSpPr>
          <p:spPr>
            <a:xfrm>
              <a:off x="2374973" y="2136912"/>
              <a:ext cx="2359687" cy="0"/>
            </a:xfrm>
            <a:prstGeom prst="line">
              <a:avLst/>
            </a:prstGeom>
            <a:ln w="92075" cap="sq">
              <a:solidFill>
                <a:srgbClr val="00B05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321">
              <a:extLst>
                <a:ext uri="{FF2B5EF4-FFF2-40B4-BE49-F238E27FC236}">
                  <a16:creationId xmlns:a16="http://schemas.microsoft.com/office/drawing/2014/main" id="{66EEF463-A638-700E-4295-9B1507D91DD4}"/>
                </a:ext>
              </a:extLst>
            </p:cNvPr>
            <p:cNvCxnSpPr/>
            <p:nvPr/>
          </p:nvCxnSpPr>
          <p:spPr>
            <a:xfrm flipV="1">
              <a:off x="4809264" y="2136913"/>
              <a:ext cx="0" cy="480542"/>
            </a:xfrm>
            <a:prstGeom prst="straightConnector1">
              <a:avLst/>
            </a:prstGeom>
            <a:ln w="92075" cap="sq">
              <a:solidFill>
                <a:srgbClr val="00B05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322">
              <a:extLst>
                <a:ext uri="{FF2B5EF4-FFF2-40B4-BE49-F238E27FC236}">
                  <a16:creationId xmlns:a16="http://schemas.microsoft.com/office/drawing/2014/main" id="{151636DE-917E-1117-82EB-E6C5F0D3CFF1}"/>
                </a:ext>
              </a:extLst>
            </p:cNvPr>
            <p:cNvCxnSpPr/>
            <p:nvPr/>
          </p:nvCxnSpPr>
          <p:spPr>
            <a:xfrm>
              <a:off x="2375196" y="2144912"/>
              <a:ext cx="0" cy="3984118"/>
            </a:xfrm>
            <a:prstGeom prst="straightConnector1">
              <a:avLst/>
            </a:prstGeom>
            <a:ln w="92075" cap="sq">
              <a:solidFill>
                <a:srgbClr val="00B050"/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任意多边形 110">
            <a:extLst>
              <a:ext uri="{FF2B5EF4-FFF2-40B4-BE49-F238E27FC236}">
                <a16:creationId xmlns:a16="http://schemas.microsoft.com/office/drawing/2014/main" id="{1C6319DA-58F4-1DE0-74D8-F199A4736D0B}"/>
              </a:ext>
            </a:extLst>
          </p:cNvPr>
          <p:cNvSpPr/>
          <p:nvPr/>
        </p:nvSpPr>
        <p:spPr>
          <a:xfrm>
            <a:off x="3234046" y="2836135"/>
            <a:ext cx="3198046" cy="1074862"/>
          </a:xfrm>
          <a:custGeom>
            <a:avLst/>
            <a:gdLst>
              <a:gd name="connsiteX0" fmla="*/ 511175 w 1530350"/>
              <a:gd name="connsiteY0" fmla="*/ 3175 h 514350"/>
              <a:gd name="connsiteX1" fmla="*/ 0 w 1530350"/>
              <a:gd name="connsiteY1" fmla="*/ 514350 h 514350"/>
              <a:gd name="connsiteX2" fmla="*/ 615950 w 1530350"/>
              <a:gd name="connsiteY2" fmla="*/ 514350 h 514350"/>
              <a:gd name="connsiteX3" fmla="*/ 765175 w 1530350"/>
              <a:gd name="connsiteY3" fmla="*/ 365125 h 514350"/>
              <a:gd name="connsiteX4" fmla="*/ 908050 w 1530350"/>
              <a:gd name="connsiteY4" fmla="*/ 508000 h 514350"/>
              <a:gd name="connsiteX5" fmla="*/ 1530350 w 1530350"/>
              <a:gd name="connsiteY5" fmla="*/ 508000 h 514350"/>
              <a:gd name="connsiteX6" fmla="*/ 1022350 w 1530350"/>
              <a:gd name="connsiteY6" fmla="*/ 0 h 514350"/>
              <a:gd name="connsiteX7" fmla="*/ 511175 w 1530350"/>
              <a:gd name="connsiteY7" fmla="*/ 3175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0350" h="514350">
                <a:moveTo>
                  <a:pt x="511175" y="3175"/>
                </a:moveTo>
                <a:lnTo>
                  <a:pt x="0" y="514350"/>
                </a:lnTo>
                <a:lnTo>
                  <a:pt x="615950" y="514350"/>
                </a:lnTo>
                <a:lnTo>
                  <a:pt x="765175" y="365125"/>
                </a:lnTo>
                <a:lnTo>
                  <a:pt x="908050" y="508000"/>
                </a:lnTo>
                <a:lnTo>
                  <a:pt x="1530350" y="508000"/>
                </a:lnTo>
                <a:lnTo>
                  <a:pt x="1022350" y="0"/>
                </a:lnTo>
                <a:lnTo>
                  <a:pt x="511175" y="31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0000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69417C03-A930-1940-2F43-8FC2314D1B8B}"/>
              </a:ext>
            </a:extLst>
          </p:cNvPr>
          <p:cNvGrpSpPr/>
          <p:nvPr/>
        </p:nvGrpSpPr>
        <p:grpSpPr>
          <a:xfrm>
            <a:off x="7368395" y="3316523"/>
            <a:ext cx="1196993" cy="466691"/>
            <a:chOff x="7677592" y="3124112"/>
            <a:chExt cx="1262454" cy="492213"/>
          </a:xfrm>
        </p:grpSpPr>
        <p:sp>
          <p:nvSpPr>
            <p:cNvPr id="123" name="Text Box 49">
              <a:extLst>
                <a:ext uri="{FF2B5EF4-FFF2-40B4-BE49-F238E27FC236}">
                  <a16:creationId xmlns:a16="http://schemas.microsoft.com/office/drawing/2014/main" id="{858E6D55-4115-2892-4EEC-4CC8F94B35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7592" y="3124112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R</a:t>
              </a:r>
              <a:r>
                <a:rPr kumimoji="0" lang="en-US" altLang="zh-CN" sz="1896" b="0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</a:t>
              </a: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IB2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24" name="直接箭头连接符 329">
              <a:extLst>
                <a:ext uri="{FF2B5EF4-FFF2-40B4-BE49-F238E27FC236}">
                  <a16:creationId xmlns:a16="http://schemas.microsoft.com/office/drawing/2014/main" id="{721C5DFE-EDAF-84C1-2522-6224085431BD}"/>
                </a:ext>
              </a:extLst>
            </p:cNvPr>
            <p:cNvCxnSpPr/>
            <p:nvPr/>
          </p:nvCxnSpPr>
          <p:spPr>
            <a:xfrm>
              <a:off x="8054483" y="3616325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E75EE579-0E6F-BECF-D607-073B62FCE512}"/>
              </a:ext>
            </a:extLst>
          </p:cNvPr>
          <p:cNvGrpSpPr/>
          <p:nvPr/>
        </p:nvGrpSpPr>
        <p:grpSpPr>
          <a:xfrm>
            <a:off x="10005031" y="3896182"/>
            <a:ext cx="1196995" cy="393268"/>
            <a:chOff x="10458425" y="3735471"/>
            <a:chExt cx="1262457" cy="414775"/>
          </a:xfrm>
        </p:grpSpPr>
        <p:cxnSp>
          <p:nvCxnSpPr>
            <p:cNvPr id="126" name="直接箭头连接符 331">
              <a:extLst>
                <a:ext uri="{FF2B5EF4-FFF2-40B4-BE49-F238E27FC236}">
                  <a16:creationId xmlns:a16="http://schemas.microsoft.com/office/drawing/2014/main" id="{00CF8923-3551-29CA-317D-79FCD44649B5}"/>
                </a:ext>
              </a:extLst>
            </p:cNvPr>
            <p:cNvCxnSpPr/>
            <p:nvPr/>
          </p:nvCxnSpPr>
          <p:spPr>
            <a:xfrm flipH="1">
              <a:off x="10458425" y="3735471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7" name="Text Box 49">
              <a:extLst>
                <a:ext uri="{FF2B5EF4-FFF2-40B4-BE49-F238E27FC236}">
                  <a16:creationId xmlns:a16="http://schemas.microsoft.com/office/drawing/2014/main" id="{8603A028-D29B-37F7-808E-918B9CD2C4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58428" y="3820188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IB1R</a:t>
              </a:r>
              <a:r>
                <a:rPr kumimoji="0" lang="en-US" altLang="zh-CN" sz="1896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cxnSp>
        <p:nvCxnSpPr>
          <p:cNvPr id="128" name="直接箭头连接符 333">
            <a:extLst>
              <a:ext uri="{FF2B5EF4-FFF2-40B4-BE49-F238E27FC236}">
                <a16:creationId xmlns:a16="http://schemas.microsoft.com/office/drawing/2014/main" id="{24FD1E1E-7968-0E55-49DB-F11C7F542E2A}"/>
              </a:ext>
            </a:extLst>
          </p:cNvPr>
          <p:cNvCxnSpPr/>
          <p:nvPr/>
        </p:nvCxnSpPr>
        <p:spPr>
          <a:xfrm flipV="1">
            <a:off x="5773614" y="3949390"/>
            <a:ext cx="0" cy="1419996"/>
          </a:xfrm>
          <a:prstGeom prst="straightConnector1">
            <a:avLst/>
          </a:prstGeom>
          <a:ln w="92075">
            <a:solidFill>
              <a:srgbClr val="00B050"/>
            </a:solidFill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334">
            <a:extLst>
              <a:ext uri="{FF2B5EF4-FFF2-40B4-BE49-F238E27FC236}">
                <a16:creationId xmlns:a16="http://schemas.microsoft.com/office/drawing/2014/main" id="{E917E6DB-1772-3B58-CF02-759055CFA45F}"/>
              </a:ext>
            </a:extLst>
          </p:cNvPr>
          <p:cNvCxnSpPr/>
          <p:nvPr/>
        </p:nvCxnSpPr>
        <p:spPr>
          <a:xfrm flipH="1">
            <a:off x="5775303" y="5333049"/>
            <a:ext cx="2867471" cy="0"/>
          </a:xfrm>
          <a:prstGeom prst="straightConnector1">
            <a:avLst/>
          </a:prstGeom>
          <a:ln w="92075" cap="sq">
            <a:solidFill>
              <a:srgbClr val="00B050"/>
            </a:soli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箭头连接符 335">
            <a:extLst>
              <a:ext uri="{FF2B5EF4-FFF2-40B4-BE49-F238E27FC236}">
                <a16:creationId xmlns:a16="http://schemas.microsoft.com/office/drawing/2014/main" id="{3D1ED754-CF45-2A5A-7E1D-B1DE8A47978A}"/>
              </a:ext>
            </a:extLst>
          </p:cNvPr>
          <p:cNvCxnSpPr/>
          <p:nvPr/>
        </p:nvCxnSpPr>
        <p:spPr>
          <a:xfrm flipV="1">
            <a:off x="8642773" y="4670405"/>
            <a:ext cx="0" cy="662644"/>
          </a:xfrm>
          <a:prstGeom prst="straightConnector1">
            <a:avLst/>
          </a:prstGeom>
          <a:ln w="92075" cap="sq">
            <a:solidFill>
              <a:srgbClr val="00B050"/>
            </a:soli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336">
            <a:extLst>
              <a:ext uri="{FF2B5EF4-FFF2-40B4-BE49-F238E27FC236}">
                <a16:creationId xmlns:a16="http://schemas.microsoft.com/office/drawing/2014/main" id="{FF16DBAB-6549-3B4C-6FE4-4DD6A6AE4FFF}"/>
              </a:ext>
            </a:extLst>
          </p:cNvPr>
          <p:cNvCxnSpPr/>
          <p:nvPr/>
        </p:nvCxnSpPr>
        <p:spPr>
          <a:xfrm>
            <a:off x="1895881" y="6309360"/>
            <a:ext cx="8260860" cy="0"/>
          </a:xfrm>
          <a:prstGeom prst="straightConnector1">
            <a:avLst/>
          </a:prstGeom>
          <a:ln w="92075">
            <a:solidFill>
              <a:srgbClr val="00B050"/>
            </a:solidFill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矩形 131">
            <a:extLst>
              <a:ext uri="{FF2B5EF4-FFF2-40B4-BE49-F238E27FC236}">
                <a16:creationId xmlns:a16="http://schemas.microsoft.com/office/drawing/2014/main" id="{8362D711-710F-DA42-3851-757E32FC5902}"/>
              </a:ext>
            </a:extLst>
          </p:cNvPr>
          <p:cNvSpPr/>
          <p:nvPr/>
        </p:nvSpPr>
        <p:spPr>
          <a:xfrm>
            <a:off x="5828747" y="4369954"/>
            <a:ext cx="655949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1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</a:t>
            </a: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4667D879-3EFE-5F6D-AF0A-A87527E9612C}"/>
              </a:ext>
            </a:extLst>
          </p:cNvPr>
          <p:cNvSpPr/>
          <p:nvPr/>
        </p:nvSpPr>
        <p:spPr>
          <a:xfrm>
            <a:off x="2856931" y="2565976"/>
            <a:ext cx="1298753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0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)+(R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1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</a:t>
            </a: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E6212872-3F0B-9A79-5352-06583AC3D426}"/>
              </a:ext>
            </a:extLst>
          </p:cNvPr>
          <p:cNvSpPr/>
          <p:nvPr/>
        </p:nvSpPr>
        <p:spPr>
          <a:xfrm>
            <a:off x="9822904" y="5101745"/>
            <a:ext cx="1298753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0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)+(R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1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</a:t>
            </a: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6637CF6A-3649-38A0-679D-81E983FAB744}"/>
              </a:ext>
            </a:extLst>
          </p:cNvPr>
          <p:cNvGrpSpPr/>
          <p:nvPr/>
        </p:nvGrpSpPr>
        <p:grpSpPr>
          <a:xfrm>
            <a:off x="8371804" y="3251716"/>
            <a:ext cx="1638582" cy="1369097"/>
            <a:chOff x="8730233" y="3040261"/>
            <a:chExt cx="1728192" cy="1443970"/>
          </a:xfrm>
          <a:solidFill>
            <a:srgbClr val="00B050"/>
          </a:solidFill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8440CD95-74B4-5C54-3199-7A610BBDFA1D}"/>
                </a:ext>
              </a:extLst>
            </p:cNvPr>
            <p:cNvSpPr>
              <a:spLocks/>
            </p:cNvSpPr>
            <p:nvPr/>
          </p:nvSpPr>
          <p:spPr>
            <a:xfrm>
              <a:off x="8730233" y="3040261"/>
              <a:ext cx="1728192" cy="1443970"/>
            </a:xfrm>
            <a:prstGeom prst="rect">
              <a:avLst/>
            </a:prstGeom>
            <a:grpFill/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通用</a:t>
              </a:r>
              <a:endParaRPr kumimoji="0" lang="en-US" altLang="zh-CN" sz="170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寄存器堆</a:t>
              </a:r>
            </a:p>
          </p:txBody>
        </p:sp>
        <p:sp>
          <p:nvSpPr>
            <p:cNvPr id="137" name="等腰三角形 342">
              <a:extLst>
                <a:ext uri="{FF2B5EF4-FFF2-40B4-BE49-F238E27FC236}">
                  <a16:creationId xmlns:a16="http://schemas.microsoft.com/office/drawing/2014/main" id="{46166CCC-814F-F9E7-462C-76C37962452B}"/>
                </a:ext>
              </a:extLst>
            </p:cNvPr>
            <p:cNvSpPr/>
            <p:nvPr/>
          </p:nvSpPr>
          <p:spPr>
            <a:xfrm rot="10800000">
              <a:off x="9470670" y="3040261"/>
              <a:ext cx="247318" cy="126108"/>
            </a:xfrm>
            <a:prstGeom prst="triangle">
              <a:avLst>
                <a:gd name="adj" fmla="val 50001"/>
              </a:avLst>
            </a:prstGeom>
            <a:grp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96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</p:grpSp>
      <p:sp>
        <p:nvSpPr>
          <p:cNvPr id="138" name="矩形 137">
            <a:extLst>
              <a:ext uri="{FF2B5EF4-FFF2-40B4-BE49-F238E27FC236}">
                <a16:creationId xmlns:a16="http://schemas.microsoft.com/office/drawing/2014/main" id="{25B244A4-A30B-175A-1274-D688370C5EDE}"/>
              </a:ext>
            </a:extLst>
          </p:cNvPr>
          <p:cNvSpPr/>
          <p:nvPr/>
        </p:nvSpPr>
        <p:spPr>
          <a:xfrm>
            <a:off x="8554942" y="2819890"/>
            <a:ext cx="635110" cy="388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13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②</a:t>
            </a:r>
          </a:p>
        </p:txBody>
      </p:sp>
      <p:sp>
        <p:nvSpPr>
          <p:cNvPr id="139" name="TextBox 24">
            <a:extLst>
              <a:ext uri="{FF2B5EF4-FFF2-40B4-BE49-F238E27FC236}">
                <a16:creationId xmlns:a16="http://schemas.microsoft.com/office/drawing/2014/main" id="{AA6C9388-57D7-1A62-5474-2373F453B912}"/>
              </a:ext>
            </a:extLst>
          </p:cNvPr>
          <p:cNvSpPr txBox="1"/>
          <p:nvPr/>
        </p:nvSpPr>
        <p:spPr>
          <a:xfrm>
            <a:off x="4148849" y="6371619"/>
            <a:ext cx="427419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Clr>
                <a:srgbClr val="FFC000"/>
              </a:buClr>
              <a:buSzTx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双总线，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个锁存器，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个时钟周期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140" name="Text Box 49">
            <a:extLst>
              <a:ext uri="{FF2B5EF4-FFF2-40B4-BE49-F238E27FC236}">
                <a16:creationId xmlns:a16="http://schemas.microsoft.com/office/drawing/2014/main" id="{CD0EE56C-9EF4-F895-F2A7-2AE7DA7BF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5073" y="2842184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EBBA0C6F-5F76-A308-04E8-EABD6F523C6B}"/>
              </a:ext>
            </a:extLst>
          </p:cNvPr>
          <p:cNvSpPr txBox="1"/>
          <p:nvPr/>
        </p:nvSpPr>
        <p:spPr>
          <a:xfrm>
            <a:off x="4972108" y="1972959"/>
            <a:ext cx="34100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B88F4D"/>
                </a:solidFill>
              </a:rPr>
              <a:t>双总线结构的</a:t>
            </a:r>
            <a:r>
              <a:rPr lang="en-US" altLang="zh-CN" sz="2000" b="1" dirty="0">
                <a:solidFill>
                  <a:srgbClr val="B88F4D"/>
                </a:solidFill>
              </a:rPr>
              <a:t>ALU</a:t>
            </a:r>
            <a:r>
              <a:rPr lang="zh-CN" altLang="en-US" sz="2000" b="1" dirty="0">
                <a:solidFill>
                  <a:srgbClr val="B88F4D"/>
                </a:solidFill>
              </a:rPr>
              <a:t>数据通路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921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22" presetClass="entr" presetSubtype="4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107" grpId="0"/>
      <p:bldP spid="108" grpId="0"/>
      <p:bldP spid="118" grpId="0" animBg="1"/>
      <p:bldP spid="132" grpId="0"/>
      <p:bldP spid="133" grpId="0"/>
      <p:bldP spid="134" grpId="0"/>
      <p:bldP spid="138" grpId="0"/>
      <p:bldP spid="139" grpId="0"/>
      <p:bldP spid="14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49">
            <a:extLst>
              <a:ext uri="{FF2B5EF4-FFF2-40B4-BE49-F238E27FC236}">
                <a16:creationId xmlns:a16="http://schemas.microsoft.com/office/drawing/2014/main" id="{24E2FD2E-A49A-DC65-C061-C1ECEEA82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2503" y="2959567"/>
            <a:ext cx="1196993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ALUOP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1F5FA85C-460A-D6AD-0A14-9712E74F3942}"/>
              </a:ext>
            </a:extLst>
          </p:cNvPr>
          <p:cNvGrpSpPr/>
          <p:nvPr/>
        </p:nvGrpSpPr>
        <p:grpSpPr>
          <a:xfrm>
            <a:off x="5622903" y="2959567"/>
            <a:ext cx="1816593" cy="312944"/>
            <a:chOff x="5997378" y="2833168"/>
            <a:chExt cx="1915938" cy="330058"/>
          </a:xfrm>
        </p:grpSpPr>
        <p:cxnSp>
          <p:nvCxnSpPr>
            <p:cNvPr id="102" name="直接箭头连接符 135">
              <a:extLst>
                <a:ext uri="{FF2B5EF4-FFF2-40B4-BE49-F238E27FC236}">
                  <a16:creationId xmlns:a16="http://schemas.microsoft.com/office/drawing/2014/main" id="{9E966BB6-036F-A4E4-EFD3-AE58C7BE75B6}"/>
                </a:ext>
              </a:extLst>
            </p:cNvPr>
            <p:cNvCxnSpPr/>
            <p:nvPr/>
          </p:nvCxnSpPr>
          <p:spPr>
            <a:xfrm flipH="1">
              <a:off x="5997378" y="3040260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3" name="Text Box 49">
              <a:extLst>
                <a:ext uri="{FF2B5EF4-FFF2-40B4-BE49-F238E27FC236}">
                  <a16:creationId xmlns:a16="http://schemas.microsoft.com/office/drawing/2014/main" id="{222E5854-ABF3-835C-D97A-DFE96FA9D6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0862" y="2833168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ALUOP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8472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ALU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与数据总线设计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算术逻辑部件（</a:t>
            </a:r>
            <a:r>
              <a:rPr lang="en-US" altLang="zh-CN" sz="2000" dirty="0">
                <a:solidFill>
                  <a:srgbClr val="BD934E"/>
                </a:solidFill>
              </a:rPr>
              <a:t>ALU</a:t>
            </a:r>
            <a:r>
              <a:rPr lang="zh-CN" altLang="en-US" sz="2000" dirty="0">
                <a:solidFill>
                  <a:srgbClr val="BD934E"/>
                </a:solidFill>
              </a:rPr>
              <a:t>）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596A746-3997-CD12-E344-117E7BB1C13A}"/>
              </a:ext>
            </a:extLst>
          </p:cNvPr>
          <p:cNvSpPr txBox="1"/>
          <p:nvPr/>
        </p:nvSpPr>
        <p:spPr>
          <a:xfrm>
            <a:off x="4972108" y="1972959"/>
            <a:ext cx="34100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B88F4D"/>
                </a:solidFill>
              </a:rPr>
              <a:t>双总线结构的</a:t>
            </a:r>
            <a:r>
              <a:rPr lang="en-US" altLang="zh-CN" sz="2000" b="1" dirty="0">
                <a:solidFill>
                  <a:srgbClr val="B88F4D"/>
                </a:solidFill>
              </a:rPr>
              <a:t>ALU</a:t>
            </a:r>
            <a:r>
              <a:rPr lang="zh-CN" altLang="en-US" sz="2000" b="1" dirty="0">
                <a:solidFill>
                  <a:srgbClr val="B88F4D"/>
                </a:solidFill>
              </a:rPr>
              <a:t>数据通路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6B9FD7EC-2A78-2894-034E-C450E51E9D01}"/>
              </a:ext>
            </a:extLst>
          </p:cNvPr>
          <p:cNvSpPr txBox="1"/>
          <p:nvPr/>
        </p:nvSpPr>
        <p:spPr>
          <a:xfrm>
            <a:off x="8756025" y="876705"/>
            <a:ext cx="34100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IB</a:t>
            </a:r>
            <a:r>
              <a:rPr lang="zh-CN" altLang="en-US" dirty="0"/>
              <a:t>：内部数据总线</a:t>
            </a:r>
            <a:endParaRPr lang="en-US" altLang="zh-CN" dirty="0"/>
          </a:p>
          <a:p>
            <a:r>
              <a:rPr lang="en-US" altLang="zh-CN" dirty="0"/>
              <a:t>CLK</a:t>
            </a:r>
            <a:r>
              <a:rPr lang="zh-CN" altLang="en-US" dirty="0"/>
              <a:t>：时钟信号</a:t>
            </a:r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：通用寄存器</a:t>
            </a:r>
            <a:endParaRPr lang="en-US" altLang="zh-CN" dirty="0"/>
          </a:p>
          <a:p>
            <a:r>
              <a:rPr lang="en-US" altLang="zh-CN" dirty="0"/>
              <a:t>LA</a:t>
            </a:r>
            <a:r>
              <a:rPr lang="zh-CN" altLang="en-US" dirty="0"/>
              <a:t>、</a:t>
            </a:r>
            <a:r>
              <a:rPr lang="en-US" altLang="zh-CN" dirty="0"/>
              <a:t>LB</a:t>
            </a:r>
            <a:r>
              <a:rPr lang="zh-CN" altLang="en-US" dirty="0"/>
              <a:t>：临时数据寄存器</a:t>
            </a:r>
            <a:endParaRPr lang="en-US" altLang="zh-CN" dirty="0"/>
          </a:p>
          <a:p>
            <a:r>
              <a:rPr lang="en-US" altLang="zh-CN" dirty="0" err="1"/>
              <a:t>ALUop</a:t>
            </a:r>
            <a:r>
              <a:rPr lang="zh-CN" altLang="en-US" dirty="0"/>
              <a:t>：运算控制信号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4C05714-55AE-F3C0-F1EC-F3E59B07A44C}"/>
              </a:ext>
            </a:extLst>
          </p:cNvPr>
          <p:cNvSpPr>
            <a:spLocks/>
          </p:cNvSpPr>
          <p:nvPr/>
        </p:nvSpPr>
        <p:spPr>
          <a:xfrm>
            <a:off x="8214054" y="3155922"/>
            <a:ext cx="1638582" cy="1369097"/>
          </a:xfrm>
          <a:prstGeom prst="rect">
            <a:avLst/>
          </a:prstGeom>
          <a:solidFill>
            <a:srgbClr val="FFCCFF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通用</a:t>
            </a:r>
            <a:endParaRPr kumimoji="0" lang="en-US" altLang="zh-CN" sz="1707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寄存器堆</a:t>
            </a:r>
          </a:p>
        </p:txBody>
      </p:sp>
      <p:cxnSp>
        <p:nvCxnSpPr>
          <p:cNvPr id="8" name="直接箭头连接符 90">
            <a:extLst>
              <a:ext uri="{FF2B5EF4-FFF2-40B4-BE49-F238E27FC236}">
                <a16:creationId xmlns:a16="http://schemas.microsoft.com/office/drawing/2014/main" id="{F6C8888E-D040-A335-0708-7097EAB62C18}"/>
              </a:ext>
            </a:extLst>
          </p:cNvPr>
          <p:cNvCxnSpPr/>
          <p:nvPr/>
        </p:nvCxnSpPr>
        <p:spPr>
          <a:xfrm flipV="1">
            <a:off x="3789246" y="3879906"/>
            <a:ext cx="0" cy="2322794"/>
          </a:xfrm>
          <a:prstGeom prst="straightConnector1">
            <a:avLst/>
          </a:prstGeom>
          <a:ln w="92075">
            <a:solidFill>
              <a:schemeClr val="bg2">
                <a:lumMod val="50000"/>
              </a:schemeClr>
            </a:solidFill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91">
            <a:extLst>
              <a:ext uri="{FF2B5EF4-FFF2-40B4-BE49-F238E27FC236}">
                <a16:creationId xmlns:a16="http://schemas.microsoft.com/office/drawing/2014/main" id="{6F62C9BD-AF2F-94D6-F12D-1FA8C6A15047}"/>
              </a:ext>
            </a:extLst>
          </p:cNvPr>
          <p:cNvCxnSpPr/>
          <p:nvPr/>
        </p:nvCxnSpPr>
        <p:spPr>
          <a:xfrm>
            <a:off x="9511265" y="4548737"/>
            <a:ext cx="0" cy="1653963"/>
          </a:xfrm>
          <a:prstGeom prst="straightConnector1">
            <a:avLst/>
          </a:prstGeom>
          <a:ln w="92075">
            <a:solidFill>
              <a:schemeClr val="bg2">
                <a:lumMod val="50000"/>
              </a:schemeClr>
            </a:solidFill>
            <a:headEnd type="stealt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2">
            <a:extLst>
              <a:ext uri="{FF2B5EF4-FFF2-40B4-BE49-F238E27FC236}">
                <a16:creationId xmlns:a16="http://schemas.microsoft.com/office/drawing/2014/main" id="{4C8D9C74-E874-1427-A439-502E3A962B3D}"/>
              </a:ext>
            </a:extLst>
          </p:cNvPr>
          <p:cNvCxnSpPr/>
          <p:nvPr/>
        </p:nvCxnSpPr>
        <p:spPr>
          <a:xfrm flipV="1">
            <a:off x="9018811" y="4525021"/>
            <a:ext cx="0" cy="1641903"/>
          </a:xfrm>
          <a:prstGeom prst="straightConnector1">
            <a:avLst/>
          </a:prstGeom>
          <a:ln w="92075">
            <a:solidFill>
              <a:schemeClr val="bg2">
                <a:lumMod val="50000"/>
              </a:schemeClr>
            </a:solidFill>
            <a:headEnd type="stealt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51610E9-70AB-C9C4-8C90-3D18A6A7A90E}"/>
              </a:ext>
            </a:extLst>
          </p:cNvPr>
          <p:cNvGrpSpPr/>
          <p:nvPr/>
        </p:nvGrpSpPr>
        <p:grpSpPr>
          <a:xfrm>
            <a:off x="2266677" y="2319290"/>
            <a:ext cx="2363045" cy="2225607"/>
            <a:chOff x="2374973" y="2136912"/>
            <a:chExt cx="2434291" cy="3984118"/>
          </a:xfrm>
          <a:effectLst/>
        </p:grpSpPr>
        <p:cxnSp>
          <p:nvCxnSpPr>
            <p:cNvPr id="12" name="直接连接符 94">
              <a:extLst>
                <a:ext uri="{FF2B5EF4-FFF2-40B4-BE49-F238E27FC236}">
                  <a16:creationId xmlns:a16="http://schemas.microsoft.com/office/drawing/2014/main" id="{41F59899-6813-1808-9219-0AC7F9F65ECE}"/>
                </a:ext>
              </a:extLst>
            </p:cNvPr>
            <p:cNvCxnSpPr/>
            <p:nvPr/>
          </p:nvCxnSpPr>
          <p:spPr>
            <a:xfrm>
              <a:off x="2374973" y="2136912"/>
              <a:ext cx="2359687" cy="0"/>
            </a:xfrm>
            <a:prstGeom prst="line">
              <a:avLst/>
            </a:prstGeom>
            <a:ln w="92075" cap="sq">
              <a:solidFill>
                <a:schemeClr val="bg2">
                  <a:lumMod val="50000"/>
                </a:schemeClr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95">
              <a:extLst>
                <a:ext uri="{FF2B5EF4-FFF2-40B4-BE49-F238E27FC236}">
                  <a16:creationId xmlns:a16="http://schemas.microsoft.com/office/drawing/2014/main" id="{CEFE7172-4C48-81EB-1A3B-793AE19FBAAA}"/>
                </a:ext>
              </a:extLst>
            </p:cNvPr>
            <p:cNvCxnSpPr/>
            <p:nvPr/>
          </p:nvCxnSpPr>
          <p:spPr>
            <a:xfrm flipV="1">
              <a:off x="4809264" y="2136915"/>
              <a:ext cx="0" cy="815626"/>
            </a:xfrm>
            <a:prstGeom prst="straightConnector1">
              <a:avLst/>
            </a:prstGeom>
            <a:ln w="92075" cap="sq">
              <a:solidFill>
                <a:schemeClr val="bg2">
                  <a:lumMod val="50000"/>
                </a:schemeClr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96">
              <a:extLst>
                <a:ext uri="{FF2B5EF4-FFF2-40B4-BE49-F238E27FC236}">
                  <a16:creationId xmlns:a16="http://schemas.microsoft.com/office/drawing/2014/main" id="{2C871CD2-2E6C-4A8C-2B9C-7FACAC339722}"/>
                </a:ext>
              </a:extLst>
            </p:cNvPr>
            <p:cNvCxnSpPr/>
            <p:nvPr/>
          </p:nvCxnSpPr>
          <p:spPr>
            <a:xfrm>
              <a:off x="2374973" y="2136912"/>
              <a:ext cx="0" cy="3984118"/>
            </a:xfrm>
            <a:prstGeom prst="straightConnector1">
              <a:avLst/>
            </a:prstGeom>
            <a:ln w="92075" cap="sq">
              <a:solidFill>
                <a:schemeClr val="bg2">
                  <a:lumMod val="50000"/>
                </a:schemeClr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任意多边形 23">
            <a:extLst>
              <a:ext uri="{FF2B5EF4-FFF2-40B4-BE49-F238E27FC236}">
                <a16:creationId xmlns:a16="http://schemas.microsoft.com/office/drawing/2014/main" id="{458B450D-6CF7-E194-22E6-C386528C1B92}"/>
              </a:ext>
            </a:extLst>
          </p:cNvPr>
          <p:cNvSpPr/>
          <p:nvPr/>
        </p:nvSpPr>
        <p:spPr>
          <a:xfrm>
            <a:off x="3065568" y="2755039"/>
            <a:ext cx="3198046" cy="1074862"/>
          </a:xfrm>
          <a:custGeom>
            <a:avLst/>
            <a:gdLst>
              <a:gd name="connsiteX0" fmla="*/ 511175 w 1530350"/>
              <a:gd name="connsiteY0" fmla="*/ 3175 h 514350"/>
              <a:gd name="connsiteX1" fmla="*/ 0 w 1530350"/>
              <a:gd name="connsiteY1" fmla="*/ 514350 h 514350"/>
              <a:gd name="connsiteX2" fmla="*/ 615950 w 1530350"/>
              <a:gd name="connsiteY2" fmla="*/ 514350 h 514350"/>
              <a:gd name="connsiteX3" fmla="*/ 765175 w 1530350"/>
              <a:gd name="connsiteY3" fmla="*/ 365125 h 514350"/>
              <a:gd name="connsiteX4" fmla="*/ 908050 w 1530350"/>
              <a:gd name="connsiteY4" fmla="*/ 508000 h 514350"/>
              <a:gd name="connsiteX5" fmla="*/ 1530350 w 1530350"/>
              <a:gd name="connsiteY5" fmla="*/ 508000 h 514350"/>
              <a:gd name="connsiteX6" fmla="*/ 1022350 w 1530350"/>
              <a:gd name="connsiteY6" fmla="*/ 0 h 514350"/>
              <a:gd name="connsiteX7" fmla="*/ 511175 w 1530350"/>
              <a:gd name="connsiteY7" fmla="*/ 3175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0350" h="514350">
                <a:moveTo>
                  <a:pt x="511175" y="3175"/>
                </a:moveTo>
                <a:lnTo>
                  <a:pt x="0" y="514350"/>
                </a:lnTo>
                <a:lnTo>
                  <a:pt x="615950" y="514350"/>
                </a:lnTo>
                <a:lnTo>
                  <a:pt x="765175" y="365125"/>
                </a:lnTo>
                <a:lnTo>
                  <a:pt x="908050" y="508000"/>
                </a:lnTo>
                <a:lnTo>
                  <a:pt x="1530350" y="508000"/>
                </a:lnTo>
                <a:lnTo>
                  <a:pt x="1022350" y="0"/>
                </a:lnTo>
                <a:lnTo>
                  <a:pt x="511175" y="3175"/>
                </a:lnTo>
                <a:close/>
              </a:path>
            </a:pathLst>
          </a:custGeom>
          <a:solidFill>
            <a:srgbClr val="ED7D31"/>
          </a:solidFill>
          <a:ln w="38100" cap="flat" cmpd="sng" algn="ctr">
            <a:solidFill>
              <a:srgbClr val="00000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sp>
        <p:nvSpPr>
          <p:cNvPr id="16" name="等腰三角形 98">
            <a:extLst>
              <a:ext uri="{FF2B5EF4-FFF2-40B4-BE49-F238E27FC236}">
                <a16:creationId xmlns:a16="http://schemas.microsoft.com/office/drawing/2014/main" id="{4EE7D5B0-6AFE-1637-C3E9-3884536C8424}"/>
              </a:ext>
            </a:extLst>
          </p:cNvPr>
          <p:cNvSpPr/>
          <p:nvPr/>
        </p:nvSpPr>
        <p:spPr>
          <a:xfrm rot="10800000">
            <a:off x="8916098" y="3155922"/>
            <a:ext cx="234494" cy="119569"/>
          </a:xfrm>
          <a:prstGeom prst="triangle">
            <a:avLst>
              <a:gd name="adj" fmla="val 50001"/>
            </a:avLst>
          </a:prstGeom>
          <a:solidFill>
            <a:srgbClr val="FFCCFF"/>
          </a:solidFill>
          <a:ln w="317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96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17" name="Text Box 49">
            <a:extLst>
              <a:ext uri="{FF2B5EF4-FFF2-40B4-BE49-F238E27FC236}">
                <a16:creationId xmlns:a16="http://schemas.microsoft.com/office/drawing/2014/main" id="{B6FD668B-2D3B-CF0C-AA49-8F628F212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2974" y="2756646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8" name="直接箭头连接符 100">
            <a:extLst>
              <a:ext uri="{FF2B5EF4-FFF2-40B4-BE49-F238E27FC236}">
                <a16:creationId xmlns:a16="http://schemas.microsoft.com/office/drawing/2014/main" id="{8ACA5C40-63A1-AD8E-2ECB-47FAA062D2F1}"/>
              </a:ext>
            </a:extLst>
          </p:cNvPr>
          <p:cNvCxnSpPr/>
          <p:nvPr/>
        </p:nvCxnSpPr>
        <p:spPr>
          <a:xfrm>
            <a:off x="9033345" y="2849571"/>
            <a:ext cx="0" cy="31337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ED9FC2DE-69EF-D327-551C-7A9721FFD676}"/>
              </a:ext>
            </a:extLst>
          </p:cNvPr>
          <p:cNvSpPr txBox="1"/>
          <p:nvPr/>
        </p:nvSpPr>
        <p:spPr>
          <a:xfrm>
            <a:off x="6705621" y="4769681"/>
            <a:ext cx="742511" cy="50090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IB2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Segoe UI Black" panose="020B0A02040204020203" pitchFamily="34" charset="0"/>
              <a:ea typeface="华文细黑" pitchFamily="2" charset="-122"/>
              <a:cs typeface="Segoe UI Black" panose="020B0A02040204020203" pitchFamily="34" charset="0"/>
            </a:endParaRPr>
          </a:p>
        </p:txBody>
      </p:sp>
      <p:cxnSp>
        <p:nvCxnSpPr>
          <p:cNvPr id="21" name="直接箭头连接符 102">
            <a:extLst>
              <a:ext uri="{FF2B5EF4-FFF2-40B4-BE49-F238E27FC236}">
                <a16:creationId xmlns:a16="http://schemas.microsoft.com/office/drawing/2014/main" id="{682EE5EA-9A27-26C2-0A4D-EE44805CAD14}"/>
              </a:ext>
            </a:extLst>
          </p:cNvPr>
          <p:cNvCxnSpPr/>
          <p:nvPr/>
        </p:nvCxnSpPr>
        <p:spPr>
          <a:xfrm flipH="1">
            <a:off x="5622903" y="3155921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Text Box 49">
            <a:extLst>
              <a:ext uri="{FF2B5EF4-FFF2-40B4-BE49-F238E27FC236}">
                <a16:creationId xmlns:a16="http://schemas.microsoft.com/office/drawing/2014/main" id="{0FA53743-A65F-D010-FC30-DFEA63FFB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5995" y="3235425"/>
            <a:ext cx="1196993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R</a:t>
            </a:r>
            <a:r>
              <a:rPr kumimoji="0" lang="en-US" altLang="zh-CN" sz="1896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i</a:t>
            </a: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IB2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24" name="直接箭头连接符 105">
            <a:extLst>
              <a:ext uri="{FF2B5EF4-FFF2-40B4-BE49-F238E27FC236}">
                <a16:creationId xmlns:a16="http://schemas.microsoft.com/office/drawing/2014/main" id="{B31EE88E-BBA6-1CAE-ED95-7F5DCC163642}"/>
              </a:ext>
            </a:extLst>
          </p:cNvPr>
          <p:cNvCxnSpPr/>
          <p:nvPr/>
        </p:nvCxnSpPr>
        <p:spPr>
          <a:xfrm>
            <a:off x="7573343" y="3702116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直接箭头连接符 106">
            <a:extLst>
              <a:ext uri="{FF2B5EF4-FFF2-40B4-BE49-F238E27FC236}">
                <a16:creationId xmlns:a16="http://schemas.microsoft.com/office/drawing/2014/main" id="{DBA0AD38-4FEE-1CFE-2805-B1D836198A0C}"/>
              </a:ext>
            </a:extLst>
          </p:cNvPr>
          <p:cNvCxnSpPr/>
          <p:nvPr/>
        </p:nvCxnSpPr>
        <p:spPr>
          <a:xfrm flipH="1">
            <a:off x="9852636" y="3815084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" name="Text Box 49">
            <a:extLst>
              <a:ext uri="{FF2B5EF4-FFF2-40B4-BE49-F238E27FC236}">
                <a16:creationId xmlns:a16="http://schemas.microsoft.com/office/drawing/2014/main" id="{C529D6B4-31DA-18EF-CE5B-1ED8C675A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2637" y="3895408"/>
            <a:ext cx="1196993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IB1R</a:t>
            </a:r>
            <a:r>
              <a:rPr kumimoji="0" lang="en-US" altLang="zh-CN" sz="1896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i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77" name="直接箭头连接符 108">
            <a:extLst>
              <a:ext uri="{FF2B5EF4-FFF2-40B4-BE49-F238E27FC236}">
                <a16:creationId xmlns:a16="http://schemas.microsoft.com/office/drawing/2014/main" id="{648D508F-8D59-8126-836A-99F666BAB442}"/>
              </a:ext>
            </a:extLst>
          </p:cNvPr>
          <p:cNvCxnSpPr/>
          <p:nvPr/>
        </p:nvCxnSpPr>
        <p:spPr>
          <a:xfrm>
            <a:off x="7573343" y="3975213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" name="Text Box 49">
            <a:extLst>
              <a:ext uri="{FF2B5EF4-FFF2-40B4-BE49-F238E27FC236}">
                <a16:creationId xmlns:a16="http://schemas.microsoft.com/office/drawing/2014/main" id="{51D871D4-99DF-FD5A-E582-A12C42452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5995" y="4051542"/>
            <a:ext cx="1196993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R</a:t>
            </a:r>
            <a:r>
              <a:rPr kumimoji="0" lang="en-US" altLang="zh-CN" sz="1896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i</a:t>
            </a: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IB1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B53CB263-B4EE-2EF1-5265-14947FAFD765}"/>
              </a:ext>
            </a:extLst>
          </p:cNvPr>
          <p:cNvSpPr txBox="1"/>
          <p:nvPr/>
        </p:nvSpPr>
        <p:spPr>
          <a:xfrm>
            <a:off x="6731301" y="5706610"/>
            <a:ext cx="704040" cy="50090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IB1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Segoe UI Black" panose="020B0A02040204020203" pitchFamily="34" charset="0"/>
              <a:ea typeface="华文细黑" pitchFamily="2" charset="-122"/>
              <a:cs typeface="Segoe UI Black" panose="020B0A02040204020203" pitchFamily="34" charset="0"/>
            </a:endParaRP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98ACBE50-8E83-3A66-0518-DD37B5900DCD}"/>
              </a:ext>
            </a:extLst>
          </p:cNvPr>
          <p:cNvGrpSpPr/>
          <p:nvPr/>
        </p:nvGrpSpPr>
        <p:grpSpPr>
          <a:xfrm>
            <a:off x="5615024" y="3831956"/>
            <a:ext cx="2875350" cy="1419997"/>
            <a:chOff x="6262113" y="3753265"/>
            <a:chExt cx="2759551" cy="1497653"/>
          </a:xfrm>
          <a:effectLst/>
        </p:grpSpPr>
        <p:cxnSp>
          <p:nvCxnSpPr>
            <p:cNvPr id="81" name="直接箭头连接符 112">
              <a:extLst>
                <a:ext uri="{FF2B5EF4-FFF2-40B4-BE49-F238E27FC236}">
                  <a16:creationId xmlns:a16="http://schemas.microsoft.com/office/drawing/2014/main" id="{39046421-0C4F-CEB3-2A36-3E714F2330F1}"/>
                </a:ext>
              </a:extLst>
            </p:cNvPr>
            <p:cNvCxnSpPr/>
            <p:nvPr/>
          </p:nvCxnSpPr>
          <p:spPr>
            <a:xfrm flipV="1">
              <a:off x="6262113" y="3753265"/>
              <a:ext cx="0" cy="1497652"/>
            </a:xfrm>
            <a:prstGeom prst="straightConnector1">
              <a:avLst/>
            </a:prstGeom>
            <a:ln w="92075">
              <a:solidFill>
                <a:schemeClr val="bg2">
                  <a:lumMod val="50000"/>
                </a:schemeClr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113">
              <a:extLst>
                <a:ext uri="{FF2B5EF4-FFF2-40B4-BE49-F238E27FC236}">
                  <a16:creationId xmlns:a16="http://schemas.microsoft.com/office/drawing/2014/main" id="{1A893563-1ECF-450E-D422-5E1E13E94231}"/>
                </a:ext>
              </a:extLst>
            </p:cNvPr>
            <p:cNvCxnSpPr/>
            <p:nvPr/>
          </p:nvCxnSpPr>
          <p:spPr>
            <a:xfrm flipH="1">
              <a:off x="6262113" y="5250918"/>
              <a:ext cx="2759551" cy="0"/>
            </a:xfrm>
            <a:prstGeom prst="straightConnector1">
              <a:avLst/>
            </a:prstGeom>
            <a:ln w="92075" cap="sq">
              <a:solidFill>
                <a:schemeClr val="bg2">
                  <a:lumMod val="50000"/>
                </a:schemeClr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114">
              <a:extLst>
                <a:ext uri="{FF2B5EF4-FFF2-40B4-BE49-F238E27FC236}">
                  <a16:creationId xmlns:a16="http://schemas.microsoft.com/office/drawing/2014/main" id="{22599B40-6F53-36CB-6D02-D10599D25741}"/>
                </a:ext>
              </a:extLst>
            </p:cNvPr>
            <p:cNvCxnSpPr/>
            <p:nvPr/>
          </p:nvCxnSpPr>
          <p:spPr>
            <a:xfrm flipV="1">
              <a:off x="9021663" y="4552035"/>
              <a:ext cx="0" cy="698882"/>
            </a:xfrm>
            <a:prstGeom prst="straightConnector1">
              <a:avLst/>
            </a:prstGeom>
            <a:ln w="92075" cap="sq">
              <a:solidFill>
                <a:schemeClr val="bg2">
                  <a:lumMod val="50000"/>
                </a:schemeClr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直接箭头连接符 115">
            <a:extLst>
              <a:ext uri="{FF2B5EF4-FFF2-40B4-BE49-F238E27FC236}">
                <a16:creationId xmlns:a16="http://schemas.microsoft.com/office/drawing/2014/main" id="{6C65C0FB-744E-D1ED-45F0-A3132768960A}"/>
              </a:ext>
            </a:extLst>
          </p:cNvPr>
          <p:cNvCxnSpPr/>
          <p:nvPr/>
        </p:nvCxnSpPr>
        <p:spPr>
          <a:xfrm>
            <a:off x="1743481" y="6226375"/>
            <a:ext cx="8260860" cy="0"/>
          </a:xfrm>
          <a:prstGeom prst="straightConnector1">
            <a:avLst/>
          </a:prstGeom>
          <a:ln w="92075">
            <a:solidFill>
              <a:schemeClr val="bg2">
                <a:lumMod val="50000"/>
              </a:schemeClr>
            </a:solidFill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C57C2A0C-5EB6-896D-C684-29CE9BBF52C1}"/>
              </a:ext>
            </a:extLst>
          </p:cNvPr>
          <p:cNvGrpSpPr/>
          <p:nvPr/>
        </p:nvGrpSpPr>
        <p:grpSpPr>
          <a:xfrm>
            <a:off x="3572165" y="3407110"/>
            <a:ext cx="2233488" cy="477497"/>
            <a:chOff x="3791658" y="3236820"/>
            <a:chExt cx="2355631" cy="503611"/>
          </a:xfrm>
        </p:grpSpPr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7BAE0627-19E7-E3C8-DF0B-31A3FB0CC14C}"/>
                </a:ext>
              </a:extLst>
            </p:cNvPr>
            <p:cNvSpPr txBox="1"/>
            <p:nvPr/>
          </p:nvSpPr>
          <p:spPr>
            <a:xfrm>
              <a:off x="3791658" y="3273806"/>
              <a:ext cx="426387" cy="4666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7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endParaRPr kumimoji="0" lang="zh-CN" altLang="en-US" sz="227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2DF02F2B-B7D7-3796-0090-B6C47F94EFE0}"/>
                </a:ext>
              </a:extLst>
            </p:cNvPr>
            <p:cNvSpPr txBox="1"/>
            <p:nvPr/>
          </p:nvSpPr>
          <p:spPr>
            <a:xfrm>
              <a:off x="5739500" y="3236820"/>
              <a:ext cx="407789" cy="4666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7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endParaRPr kumimoji="0" lang="zh-CN" altLang="en-US" sz="227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</p:grpSp>
      <p:cxnSp>
        <p:nvCxnSpPr>
          <p:cNvPr id="88" name="直接箭头连接符 121">
            <a:extLst>
              <a:ext uri="{FF2B5EF4-FFF2-40B4-BE49-F238E27FC236}">
                <a16:creationId xmlns:a16="http://schemas.microsoft.com/office/drawing/2014/main" id="{3BCEFD3B-1142-702F-D177-29C0B27AEF88}"/>
              </a:ext>
            </a:extLst>
          </p:cNvPr>
          <p:cNvCxnSpPr/>
          <p:nvPr/>
        </p:nvCxnSpPr>
        <p:spPr>
          <a:xfrm flipV="1">
            <a:off x="3793758" y="3877545"/>
            <a:ext cx="0" cy="2322794"/>
          </a:xfrm>
          <a:prstGeom prst="straightConnector1">
            <a:avLst/>
          </a:prstGeom>
          <a:ln w="92075">
            <a:solidFill>
              <a:srgbClr val="FF6600"/>
            </a:solidFill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122">
            <a:extLst>
              <a:ext uri="{FF2B5EF4-FFF2-40B4-BE49-F238E27FC236}">
                <a16:creationId xmlns:a16="http://schemas.microsoft.com/office/drawing/2014/main" id="{2F21842E-FC3A-B663-1004-706CFCCFE7BA}"/>
              </a:ext>
            </a:extLst>
          </p:cNvPr>
          <p:cNvCxnSpPr/>
          <p:nvPr/>
        </p:nvCxnSpPr>
        <p:spPr>
          <a:xfrm flipV="1">
            <a:off x="2266677" y="5159193"/>
            <a:ext cx="0" cy="1043508"/>
          </a:xfrm>
          <a:prstGeom prst="straightConnector1">
            <a:avLst/>
          </a:prstGeom>
          <a:ln w="92075">
            <a:solidFill>
              <a:schemeClr val="bg2">
                <a:lumMod val="50000"/>
              </a:schemeClr>
            </a:solidFill>
            <a:headEnd type="stealt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8684CB45-5D58-33C7-80C2-325433D2642C}"/>
              </a:ext>
            </a:extLst>
          </p:cNvPr>
          <p:cNvGrpSpPr/>
          <p:nvPr/>
        </p:nvGrpSpPr>
        <p:grpSpPr>
          <a:xfrm>
            <a:off x="7215995" y="3975213"/>
            <a:ext cx="1196993" cy="389273"/>
            <a:chOff x="7677592" y="3904357"/>
            <a:chExt cx="1262454" cy="410561"/>
          </a:xfrm>
        </p:grpSpPr>
        <p:cxnSp>
          <p:nvCxnSpPr>
            <p:cNvPr id="91" name="直接箭头连接符 124">
              <a:extLst>
                <a:ext uri="{FF2B5EF4-FFF2-40B4-BE49-F238E27FC236}">
                  <a16:creationId xmlns:a16="http://schemas.microsoft.com/office/drawing/2014/main" id="{0E623D99-477B-71EF-E5EC-0156BC1DC03E}"/>
                </a:ext>
              </a:extLst>
            </p:cNvPr>
            <p:cNvCxnSpPr/>
            <p:nvPr/>
          </p:nvCxnSpPr>
          <p:spPr>
            <a:xfrm>
              <a:off x="8054483" y="3904357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2" name="Text Box 49">
              <a:extLst>
                <a:ext uri="{FF2B5EF4-FFF2-40B4-BE49-F238E27FC236}">
                  <a16:creationId xmlns:a16="http://schemas.microsoft.com/office/drawing/2014/main" id="{E65F13F0-5D27-E0DE-034A-1129C2B63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7592" y="3984860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R</a:t>
              </a:r>
              <a:r>
                <a:rPr kumimoji="0" lang="en-US" altLang="zh-CN" sz="1896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</a:t>
              </a: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IB1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304EE6EE-21FD-A4AF-96CE-D321E7E90716}"/>
              </a:ext>
            </a:extLst>
          </p:cNvPr>
          <p:cNvSpPr/>
          <p:nvPr/>
        </p:nvSpPr>
        <p:spPr>
          <a:xfrm>
            <a:off x="8309499" y="5525753"/>
            <a:ext cx="655949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0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</a:t>
            </a: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63BB398-6A87-C536-4D30-0F67328A87F8}"/>
              </a:ext>
            </a:extLst>
          </p:cNvPr>
          <p:cNvSpPr/>
          <p:nvPr/>
        </p:nvSpPr>
        <p:spPr>
          <a:xfrm>
            <a:off x="3846673" y="4338864"/>
            <a:ext cx="655949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0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</a:t>
            </a: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cxnSp>
        <p:nvCxnSpPr>
          <p:cNvPr id="95" name="直接箭头连接符 128">
            <a:extLst>
              <a:ext uri="{FF2B5EF4-FFF2-40B4-BE49-F238E27FC236}">
                <a16:creationId xmlns:a16="http://schemas.microsoft.com/office/drawing/2014/main" id="{C8DBA52A-2B11-D9FB-DE2C-C3EFBE5B9BF9}"/>
              </a:ext>
            </a:extLst>
          </p:cNvPr>
          <p:cNvCxnSpPr/>
          <p:nvPr/>
        </p:nvCxnSpPr>
        <p:spPr>
          <a:xfrm>
            <a:off x="9511265" y="4548736"/>
            <a:ext cx="0" cy="1653963"/>
          </a:xfrm>
          <a:prstGeom prst="straightConnector1">
            <a:avLst/>
          </a:prstGeom>
          <a:ln w="92075">
            <a:solidFill>
              <a:srgbClr val="00B050"/>
            </a:solidFill>
            <a:headEnd type="stealt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296CE72F-E575-3ED0-8F36-A9FCE90A8381}"/>
              </a:ext>
            </a:extLst>
          </p:cNvPr>
          <p:cNvGrpSpPr/>
          <p:nvPr/>
        </p:nvGrpSpPr>
        <p:grpSpPr>
          <a:xfrm>
            <a:off x="2266675" y="2319290"/>
            <a:ext cx="2363042" cy="2218988"/>
            <a:chOff x="2374973" y="2136911"/>
            <a:chExt cx="2434291" cy="3946214"/>
          </a:xfrm>
          <a:effectLst/>
        </p:grpSpPr>
        <p:cxnSp>
          <p:nvCxnSpPr>
            <p:cNvPr id="97" name="直接连接符 130">
              <a:extLst>
                <a:ext uri="{FF2B5EF4-FFF2-40B4-BE49-F238E27FC236}">
                  <a16:creationId xmlns:a16="http://schemas.microsoft.com/office/drawing/2014/main" id="{3864EAC9-2C27-DD00-EEB8-8C085388D139}"/>
                </a:ext>
              </a:extLst>
            </p:cNvPr>
            <p:cNvCxnSpPr/>
            <p:nvPr/>
          </p:nvCxnSpPr>
          <p:spPr>
            <a:xfrm>
              <a:off x="2374973" y="2136912"/>
              <a:ext cx="2359687" cy="0"/>
            </a:xfrm>
            <a:prstGeom prst="line">
              <a:avLst/>
            </a:prstGeom>
            <a:ln w="92075" cap="sq">
              <a:solidFill>
                <a:srgbClr val="00B05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箭头连接符 131">
              <a:extLst>
                <a:ext uri="{FF2B5EF4-FFF2-40B4-BE49-F238E27FC236}">
                  <a16:creationId xmlns:a16="http://schemas.microsoft.com/office/drawing/2014/main" id="{7F296D29-866B-122D-8B2C-BEE67FC5F7CB}"/>
                </a:ext>
              </a:extLst>
            </p:cNvPr>
            <p:cNvCxnSpPr/>
            <p:nvPr/>
          </p:nvCxnSpPr>
          <p:spPr>
            <a:xfrm flipV="1">
              <a:off x="4809264" y="2136914"/>
              <a:ext cx="0" cy="781385"/>
            </a:xfrm>
            <a:prstGeom prst="straightConnector1">
              <a:avLst/>
            </a:prstGeom>
            <a:ln w="92075" cap="sq">
              <a:solidFill>
                <a:srgbClr val="00B05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箭头连接符 132">
              <a:extLst>
                <a:ext uri="{FF2B5EF4-FFF2-40B4-BE49-F238E27FC236}">
                  <a16:creationId xmlns:a16="http://schemas.microsoft.com/office/drawing/2014/main" id="{41DCA85E-5E37-D402-EF48-682525D27E8B}"/>
                </a:ext>
              </a:extLst>
            </p:cNvPr>
            <p:cNvCxnSpPr/>
            <p:nvPr/>
          </p:nvCxnSpPr>
          <p:spPr>
            <a:xfrm>
              <a:off x="2374973" y="2136911"/>
              <a:ext cx="0" cy="3946214"/>
            </a:xfrm>
            <a:prstGeom prst="straightConnector1">
              <a:avLst/>
            </a:prstGeom>
            <a:ln w="92075" cap="sq">
              <a:solidFill>
                <a:srgbClr val="00B050"/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任意多边形 110">
            <a:extLst>
              <a:ext uri="{FF2B5EF4-FFF2-40B4-BE49-F238E27FC236}">
                <a16:creationId xmlns:a16="http://schemas.microsoft.com/office/drawing/2014/main" id="{939BDFE7-6F27-42E9-033F-EB7F8029CAE7}"/>
              </a:ext>
            </a:extLst>
          </p:cNvPr>
          <p:cNvSpPr/>
          <p:nvPr/>
        </p:nvSpPr>
        <p:spPr>
          <a:xfrm>
            <a:off x="3065568" y="2755039"/>
            <a:ext cx="3198046" cy="1074862"/>
          </a:xfrm>
          <a:custGeom>
            <a:avLst/>
            <a:gdLst>
              <a:gd name="connsiteX0" fmla="*/ 511175 w 1530350"/>
              <a:gd name="connsiteY0" fmla="*/ 3175 h 514350"/>
              <a:gd name="connsiteX1" fmla="*/ 0 w 1530350"/>
              <a:gd name="connsiteY1" fmla="*/ 514350 h 514350"/>
              <a:gd name="connsiteX2" fmla="*/ 615950 w 1530350"/>
              <a:gd name="connsiteY2" fmla="*/ 514350 h 514350"/>
              <a:gd name="connsiteX3" fmla="*/ 765175 w 1530350"/>
              <a:gd name="connsiteY3" fmla="*/ 365125 h 514350"/>
              <a:gd name="connsiteX4" fmla="*/ 908050 w 1530350"/>
              <a:gd name="connsiteY4" fmla="*/ 508000 h 514350"/>
              <a:gd name="connsiteX5" fmla="*/ 1530350 w 1530350"/>
              <a:gd name="connsiteY5" fmla="*/ 508000 h 514350"/>
              <a:gd name="connsiteX6" fmla="*/ 1022350 w 1530350"/>
              <a:gd name="connsiteY6" fmla="*/ 0 h 514350"/>
              <a:gd name="connsiteX7" fmla="*/ 511175 w 1530350"/>
              <a:gd name="connsiteY7" fmla="*/ 3175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0350" h="514350">
                <a:moveTo>
                  <a:pt x="511175" y="3175"/>
                </a:moveTo>
                <a:lnTo>
                  <a:pt x="0" y="514350"/>
                </a:lnTo>
                <a:lnTo>
                  <a:pt x="615950" y="514350"/>
                </a:lnTo>
                <a:lnTo>
                  <a:pt x="765175" y="365125"/>
                </a:lnTo>
                <a:lnTo>
                  <a:pt x="908050" y="508000"/>
                </a:lnTo>
                <a:lnTo>
                  <a:pt x="1530350" y="508000"/>
                </a:lnTo>
                <a:lnTo>
                  <a:pt x="1022350" y="0"/>
                </a:lnTo>
                <a:lnTo>
                  <a:pt x="511175" y="317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rgbClr val="00000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E4E735F5-4ECD-5A06-1183-096534DFBB7B}"/>
              </a:ext>
            </a:extLst>
          </p:cNvPr>
          <p:cNvGrpSpPr/>
          <p:nvPr/>
        </p:nvGrpSpPr>
        <p:grpSpPr>
          <a:xfrm>
            <a:off x="7215995" y="3235426"/>
            <a:ext cx="1196993" cy="466691"/>
            <a:chOff x="7677592" y="3124112"/>
            <a:chExt cx="1262454" cy="492213"/>
          </a:xfrm>
        </p:grpSpPr>
        <p:sp>
          <p:nvSpPr>
            <p:cNvPr id="105" name="Text Box 49">
              <a:extLst>
                <a:ext uri="{FF2B5EF4-FFF2-40B4-BE49-F238E27FC236}">
                  <a16:creationId xmlns:a16="http://schemas.microsoft.com/office/drawing/2014/main" id="{8E48C8B2-E4F2-A0FE-99B0-4A9EA9AB6B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7592" y="3124112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R</a:t>
              </a:r>
              <a:r>
                <a:rPr kumimoji="0" lang="en-US" altLang="zh-CN" sz="1896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</a:t>
              </a: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IB2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06" name="直接箭头连接符 139">
              <a:extLst>
                <a:ext uri="{FF2B5EF4-FFF2-40B4-BE49-F238E27FC236}">
                  <a16:creationId xmlns:a16="http://schemas.microsoft.com/office/drawing/2014/main" id="{FC7DE319-7DC9-A597-D69A-7E661F4D39ED}"/>
                </a:ext>
              </a:extLst>
            </p:cNvPr>
            <p:cNvCxnSpPr/>
            <p:nvPr/>
          </p:nvCxnSpPr>
          <p:spPr>
            <a:xfrm>
              <a:off x="8054483" y="3616325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47C30DF3-11F9-B91A-ED4D-455C9BB542BF}"/>
              </a:ext>
            </a:extLst>
          </p:cNvPr>
          <p:cNvGrpSpPr/>
          <p:nvPr/>
        </p:nvGrpSpPr>
        <p:grpSpPr>
          <a:xfrm>
            <a:off x="9852637" y="3815085"/>
            <a:ext cx="1196993" cy="393268"/>
            <a:chOff x="10458425" y="3735471"/>
            <a:chExt cx="1262454" cy="414775"/>
          </a:xfrm>
        </p:grpSpPr>
        <p:cxnSp>
          <p:nvCxnSpPr>
            <p:cNvPr id="108" name="直接箭头连接符 141">
              <a:extLst>
                <a:ext uri="{FF2B5EF4-FFF2-40B4-BE49-F238E27FC236}">
                  <a16:creationId xmlns:a16="http://schemas.microsoft.com/office/drawing/2014/main" id="{393254DF-5E48-0772-63F8-719887D1F2D9}"/>
                </a:ext>
              </a:extLst>
            </p:cNvPr>
            <p:cNvCxnSpPr/>
            <p:nvPr/>
          </p:nvCxnSpPr>
          <p:spPr>
            <a:xfrm flipH="1">
              <a:off x="10458425" y="3735471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9" name="Text Box 49">
              <a:extLst>
                <a:ext uri="{FF2B5EF4-FFF2-40B4-BE49-F238E27FC236}">
                  <a16:creationId xmlns:a16="http://schemas.microsoft.com/office/drawing/2014/main" id="{860BB64A-1252-40A8-4B70-FA1A6BA259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58425" y="3820188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IB1R</a:t>
              </a:r>
              <a:r>
                <a:rPr kumimoji="0" lang="en-US" altLang="zh-CN" sz="1896" b="0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cxnSp>
        <p:nvCxnSpPr>
          <p:cNvPr id="110" name="直接箭头连接符 143">
            <a:extLst>
              <a:ext uri="{FF2B5EF4-FFF2-40B4-BE49-F238E27FC236}">
                <a16:creationId xmlns:a16="http://schemas.microsoft.com/office/drawing/2014/main" id="{4283EAE5-1F72-2773-229D-B5261798A14A}"/>
              </a:ext>
            </a:extLst>
          </p:cNvPr>
          <p:cNvCxnSpPr/>
          <p:nvPr/>
        </p:nvCxnSpPr>
        <p:spPr>
          <a:xfrm flipV="1">
            <a:off x="5612330" y="3843002"/>
            <a:ext cx="0" cy="1419996"/>
          </a:xfrm>
          <a:prstGeom prst="straightConnector1">
            <a:avLst/>
          </a:prstGeom>
          <a:ln w="92075">
            <a:solidFill>
              <a:srgbClr val="FF6600"/>
            </a:solidFill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44">
            <a:extLst>
              <a:ext uri="{FF2B5EF4-FFF2-40B4-BE49-F238E27FC236}">
                <a16:creationId xmlns:a16="http://schemas.microsoft.com/office/drawing/2014/main" id="{613F6985-74D8-AB71-2DB9-2C6038A6CF37}"/>
              </a:ext>
            </a:extLst>
          </p:cNvPr>
          <p:cNvCxnSpPr/>
          <p:nvPr/>
        </p:nvCxnSpPr>
        <p:spPr>
          <a:xfrm flipH="1">
            <a:off x="5612330" y="5251952"/>
            <a:ext cx="2875350" cy="0"/>
          </a:xfrm>
          <a:prstGeom prst="straightConnector1">
            <a:avLst/>
          </a:prstGeom>
          <a:ln w="92075" cap="sq">
            <a:solidFill>
              <a:srgbClr val="FF6600"/>
            </a:soli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45">
            <a:extLst>
              <a:ext uri="{FF2B5EF4-FFF2-40B4-BE49-F238E27FC236}">
                <a16:creationId xmlns:a16="http://schemas.microsoft.com/office/drawing/2014/main" id="{80D35B12-6EE6-6469-CF87-FFD3C7B86ED0}"/>
              </a:ext>
            </a:extLst>
          </p:cNvPr>
          <p:cNvCxnSpPr/>
          <p:nvPr/>
        </p:nvCxnSpPr>
        <p:spPr>
          <a:xfrm flipV="1">
            <a:off x="8487680" y="4562113"/>
            <a:ext cx="0" cy="662644"/>
          </a:xfrm>
          <a:prstGeom prst="straightConnector1">
            <a:avLst/>
          </a:prstGeom>
          <a:ln w="92075" cap="sq">
            <a:solidFill>
              <a:srgbClr val="FF6600"/>
            </a:soli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EC12FC60-8AD7-72ED-602F-36CAF8965A06}"/>
              </a:ext>
            </a:extLst>
          </p:cNvPr>
          <p:cNvSpPr/>
          <p:nvPr/>
        </p:nvSpPr>
        <p:spPr>
          <a:xfrm>
            <a:off x="5676347" y="4288857"/>
            <a:ext cx="655949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1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</a:t>
            </a: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6C54D1D0-2B57-51A4-837D-0A4BEC3421AB}"/>
              </a:ext>
            </a:extLst>
          </p:cNvPr>
          <p:cNvSpPr/>
          <p:nvPr/>
        </p:nvSpPr>
        <p:spPr>
          <a:xfrm>
            <a:off x="2704531" y="2484879"/>
            <a:ext cx="1298753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0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)+(R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1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</a:t>
            </a: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831A7987-7ECD-C14F-A41B-39231B05FB8D}"/>
              </a:ext>
            </a:extLst>
          </p:cNvPr>
          <p:cNvSpPr/>
          <p:nvPr/>
        </p:nvSpPr>
        <p:spPr>
          <a:xfrm>
            <a:off x="9581641" y="5182867"/>
            <a:ext cx="1298753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0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)+(R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1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</a:t>
            </a: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CA236863-835F-8E61-879A-260F3E668160}"/>
              </a:ext>
            </a:extLst>
          </p:cNvPr>
          <p:cNvGrpSpPr/>
          <p:nvPr/>
        </p:nvGrpSpPr>
        <p:grpSpPr>
          <a:xfrm>
            <a:off x="8219404" y="3170619"/>
            <a:ext cx="1638582" cy="1369097"/>
            <a:chOff x="8730233" y="3040261"/>
            <a:chExt cx="1728192" cy="1443970"/>
          </a:xfrm>
          <a:solidFill>
            <a:srgbClr val="00B050"/>
          </a:solidFill>
        </p:grpSpPr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78B0AD84-E8D4-2A10-1BF4-D4A177E3D5CB}"/>
                </a:ext>
              </a:extLst>
            </p:cNvPr>
            <p:cNvSpPr>
              <a:spLocks/>
            </p:cNvSpPr>
            <p:nvPr/>
          </p:nvSpPr>
          <p:spPr>
            <a:xfrm>
              <a:off x="8730233" y="3040261"/>
              <a:ext cx="1728192" cy="1443970"/>
            </a:xfrm>
            <a:prstGeom prst="rect">
              <a:avLst/>
            </a:prstGeom>
            <a:grpFill/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通用</a:t>
              </a:r>
              <a:endParaRPr kumimoji="0" lang="en-US" altLang="zh-CN" sz="170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寄存器堆</a:t>
              </a:r>
            </a:p>
          </p:txBody>
        </p:sp>
        <p:sp>
          <p:nvSpPr>
            <p:cNvPr id="118" name="等腰三角形 151">
              <a:extLst>
                <a:ext uri="{FF2B5EF4-FFF2-40B4-BE49-F238E27FC236}">
                  <a16:creationId xmlns:a16="http://schemas.microsoft.com/office/drawing/2014/main" id="{D6B5FCDA-C1CB-47E8-AC37-E2D1B5B97217}"/>
                </a:ext>
              </a:extLst>
            </p:cNvPr>
            <p:cNvSpPr/>
            <p:nvPr/>
          </p:nvSpPr>
          <p:spPr>
            <a:xfrm rot="10800000">
              <a:off x="9470670" y="3040261"/>
              <a:ext cx="247318" cy="126108"/>
            </a:xfrm>
            <a:prstGeom prst="triangle">
              <a:avLst>
                <a:gd name="adj" fmla="val 50001"/>
              </a:avLst>
            </a:prstGeom>
            <a:grp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96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</p:grpSp>
      <p:sp>
        <p:nvSpPr>
          <p:cNvPr id="119" name="矩形 118">
            <a:extLst>
              <a:ext uri="{FF2B5EF4-FFF2-40B4-BE49-F238E27FC236}">
                <a16:creationId xmlns:a16="http://schemas.microsoft.com/office/drawing/2014/main" id="{F62CBFA0-0509-BD97-2857-56C2EFA429A2}"/>
              </a:ext>
            </a:extLst>
          </p:cNvPr>
          <p:cNvSpPr/>
          <p:nvPr/>
        </p:nvSpPr>
        <p:spPr>
          <a:xfrm>
            <a:off x="8402542" y="2738793"/>
            <a:ext cx="635110" cy="388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13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②</a:t>
            </a:r>
          </a:p>
        </p:txBody>
      </p: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83969B54-4CF9-26DB-4854-904F26EACC82}"/>
              </a:ext>
            </a:extLst>
          </p:cNvPr>
          <p:cNvGrpSpPr/>
          <p:nvPr/>
        </p:nvGrpSpPr>
        <p:grpSpPr>
          <a:xfrm>
            <a:off x="1759819" y="4575034"/>
            <a:ext cx="979856" cy="594102"/>
            <a:chOff x="2828975" y="4455551"/>
            <a:chExt cx="1495040" cy="626592"/>
          </a:xfrm>
        </p:grpSpPr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36705B8D-26BF-C8B2-F1DE-8F03740809A2}"/>
                </a:ext>
              </a:extLst>
            </p:cNvPr>
            <p:cNvSpPr/>
            <p:nvPr/>
          </p:nvSpPr>
          <p:spPr>
            <a:xfrm>
              <a:off x="2828975" y="4455551"/>
              <a:ext cx="1495040" cy="626592"/>
            </a:xfrm>
            <a:prstGeom prst="rect">
              <a:avLst/>
            </a:prstGeom>
            <a:solidFill>
              <a:srgbClr val="FFFF00"/>
            </a:solidFill>
            <a:ln w="3175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LA</a:t>
              </a:r>
              <a:endParaRPr kumimoji="0" lang="zh-CN" altLang="en-US" sz="1896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22" name="等腰三角形 155">
              <a:extLst>
                <a:ext uri="{FF2B5EF4-FFF2-40B4-BE49-F238E27FC236}">
                  <a16:creationId xmlns:a16="http://schemas.microsoft.com/office/drawing/2014/main" id="{1B32238C-675C-E927-0B2D-8B89CD170CFD}"/>
                </a:ext>
              </a:extLst>
            </p:cNvPr>
            <p:cNvSpPr/>
            <p:nvPr/>
          </p:nvSpPr>
          <p:spPr>
            <a:xfrm rot="5400000">
              <a:off x="2796534" y="4677629"/>
              <a:ext cx="247318" cy="182436"/>
            </a:xfrm>
            <a:prstGeom prst="triangle">
              <a:avLst>
                <a:gd name="adj" fmla="val 50001"/>
              </a:avLst>
            </a:prstGeom>
            <a:solidFill>
              <a:srgbClr val="FFFF00"/>
            </a:solidFill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96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</p:grpSp>
      <p:cxnSp>
        <p:nvCxnSpPr>
          <p:cNvPr id="123" name="直接箭头连接符 156">
            <a:extLst>
              <a:ext uri="{FF2B5EF4-FFF2-40B4-BE49-F238E27FC236}">
                <a16:creationId xmlns:a16="http://schemas.microsoft.com/office/drawing/2014/main" id="{78A7E9C0-A798-D9E5-90EA-842C7BB9BB02}"/>
              </a:ext>
            </a:extLst>
          </p:cNvPr>
          <p:cNvCxnSpPr/>
          <p:nvPr/>
        </p:nvCxnSpPr>
        <p:spPr>
          <a:xfrm flipH="1">
            <a:off x="2739675" y="4872085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4" name="Text Box 49">
            <a:extLst>
              <a:ext uri="{FF2B5EF4-FFF2-40B4-BE49-F238E27FC236}">
                <a16:creationId xmlns:a16="http://schemas.microsoft.com/office/drawing/2014/main" id="{77231A54-66D9-7EB9-8735-D0C9BB9F6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0964" y="4862669"/>
            <a:ext cx="1196993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IB</a:t>
            </a: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LA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25" name="直接箭头连接符 158">
            <a:extLst>
              <a:ext uri="{FF2B5EF4-FFF2-40B4-BE49-F238E27FC236}">
                <a16:creationId xmlns:a16="http://schemas.microsoft.com/office/drawing/2014/main" id="{EB1798FC-C935-7D46-2079-6825724B98EB}"/>
              </a:ext>
            </a:extLst>
          </p:cNvPr>
          <p:cNvCxnSpPr/>
          <p:nvPr/>
        </p:nvCxnSpPr>
        <p:spPr>
          <a:xfrm>
            <a:off x="1363738" y="4872085"/>
            <a:ext cx="39608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6" name="Text Box 49">
            <a:extLst>
              <a:ext uri="{FF2B5EF4-FFF2-40B4-BE49-F238E27FC236}">
                <a16:creationId xmlns:a16="http://schemas.microsoft.com/office/drawing/2014/main" id="{C9E490D6-2F70-C052-4C9C-00E28F7D7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631" y="4858220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E3DC512B-489E-05DD-4E06-A3A92A8B2F9E}"/>
              </a:ext>
            </a:extLst>
          </p:cNvPr>
          <p:cNvGrpSpPr/>
          <p:nvPr/>
        </p:nvGrpSpPr>
        <p:grpSpPr>
          <a:xfrm>
            <a:off x="2739676" y="4862669"/>
            <a:ext cx="1318281" cy="312944"/>
            <a:chOff x="4548930" y="4812611"/>
            <a:chExt cx="1390375" cy="330058"/>
          </a:xfrm>
        </p:grpSpPr>
        <p:cxnSp>
          <p:nvCxnSpPr>
            <p:cNvPr id="128" name="直接箭头连接符 161">
              <a:extLst>
                <a:ext uri="{FF2B5EF4-FFF2-40B4-BE49-F238E27FC236}">
                  <a16:creationId xmlns:a16="http://schemas.microsoft.com/office/drawing/2014/main" id="{8C1555F9-A93B-0827-339B-F8DF3CC050D5}"/>
                </a:ext>
              </a:extLst>
            </p:cNvPr>
            <p:cNvCxnSpPr/>
            <p:nvPr/>
          </p:nvCxnSpPr>
          <p:spPr>
            <a:xfrm flipH="1">
              <a:off x="4548930" y="4822542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9" name="Text Box 49">
              <a:extLst>
                <a:ext uri="{FF2B5EF4-FFF2-40B4-BE49-F238E27FC236}">
                  <a16:creationId xmlns:a16="http://schemas.microsoft.com/office/drawing/2014/main" id="{DA73A703-4002-1CAF-8EEC-700A26D969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6851" y="4812611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IB</a:t>
              </a: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LA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30" name="矩形 129">
            <a:extLst>
              <a:ext uri="{FF2B5EF4-FFF2-40B4-BE49-F238E27FC236}">
                <a16:creationId xmlns:a16="http://schemas.microsoft.com/office/drawing/2014/main" id="{238BC7D6-FF2D-BF47-9148-04EB923C93F5}"/>
              </a:ext>
            </a:extLst>
          </p:cNvPr>
          <p:cNvSpPr/>
          <p:nvPr/>
        </p:nvSpPr>
        <p:spPr>
          <a:xfrm>
            <a:off x="1152982" y="4474841"/>
            <a:ext cx="635110" cy="388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13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  <p:sp>
        <p:nvSpPr>
          <p:cNvPr id="131" name="Text Box 49">
            <a:extLst>
              <a:ext uri="{FF2B5EF4-FFF2-40B4-BE49-F238E27FC236}">
                <a16:creationId xmlns:a16="http://schemas.microsoft.com/office/drawing/2014/main" id="{A3AD5227-22F3-9988-2F46-D0F893951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631" y="4846246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32" name="直接箭头连接符 165">
            <a:extLst>
              <a:ext uri="{FF2B5EF4-FFF2-40B4-BE49-F238E27FC236}">
                <a16:creationId xmlns:a16="http://schemas.microsoft.com/office/drawing/2014/main" id="{5A86ADBB-1BCB-06D2-FD8B-3B098E36540F}"/>
              </a:ext>
            </a:extLst>
          </p:cNvPr>
          <p:cNvCxnSpPr/>
          <p:nvPr/>
        </p:nvCxnSpPr>
        <p:spPr>
          <a:xfrm flipV="1">
            <a:off x="9018811" y="4539716"/>
            <a:ext cx="10569" cy="1627209"/>
          </a:xfrm>
          <a:prstGeom prst="straightConnector1">
            <a:avLst/>
          </a:prstGeom>
          <a:ln w="92075">
            <a:solidFill>
              <a:srgbClr val="FF6600"/>
            </a:solidFill>
            <a:headEnd type="stealt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66">
            <a:extLst>
              <a:ext uri="{FF2B5EF4-FFF2-40B4-BE49-F238E27FC236}">
                <a16:creationId xmlns:a16="http://schemas.microsoft.com/office/drawing/2014/main" id="{579B6BCD-7642-A8C8-E069-22AB3EAF34B0}"/>
              </a:ext>
            </a:extLst>
          </p:cNvPr>
          <p:cNvCxnSpPr/>
          <p:nvPr/>
        </p:nvCxnSpPr>
        <p:spPr>
          <a:xfrm>
            <a:off x="1743481" y="6226375"/>
            <a:ext cx="8260860" cy="0"/>
          </a:xfrm>
          <a:prstGeom prst="straightConnector1">
            <a:avLst/>
          </a:prstGeom>
          <a:ln w="92075">
            <a:solidFill>
              <a:srgbClr val="FF6600"/>
            </a:solidFill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67">
            <a:extLst>
              <a:ext uri="{FF2B5EF4-FFF2-40B4-BE49-F238E27FC236}">
                <a16:creationId xmlns:a16="http://schemas.microsoft.com/office/drawing/2014/main" id="{14AD51AE-85BD-2BCC-9313-A4F599F8FFCA}"/>
              </a:ext>
            </a:extLst>
          </p:cNvPr>
          <p:cNvCxnSpPr/>
          <p:nvPr/>
        </p:nvCxnSpPr>
        <p:spPr>
          <a:xfrm flipV="1">
            <a:off x="2266677" y="5175613"/>
            <a:ext cx="0" cy="1043508"/>
          </a:xfrm>
          <a:prstGeom prst="straightConnector1">
            <a:avLst/>
          </a:prstGeom>
          <a:ln w="92075">
            <a:solidFill>
              <a:srgbClr val="00B050"/>
            </a:solidFill>
            <a:headEnd type="stealt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1DBF0BAF-A3FD-B679-6EFE-9B8AC392AE65}"/>
              </a:ext>
            </a:extLst>
          </p:cNvPr>
          <p:cNvGrpSpPr/>
          <p:nvPr/>
        </p:nvGrpSpPr>
        <p:grpSpPr>
          <a:xfrm>
            <a:off x="1759819" y="4575034"/>
            <a:ext cx="979856" cy="594102"/>
            <a:chOff x="2828975" y="4455551"/>
            <a:chExt cx="1495040" cy="626592"/>
          </a:xfrm>
          <a:solidFill>
            <a:srgbClr val="FFC000"/>
          </a:solidFill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DDEC1511-1F8A-2375-5768-AC0990B19A25}"/>
                </a:ext>
              </a:extLst>
            </p:cNvPr>
            <p:cNvSpPr/>
            <p:nvPr/>
          </p:nvSpPr>
          <p:spPr>
            <a:xfrm>
              <a:off x="2828975" y="4455551"/>
              <a:ext cx="1495040" cy="626592"/>
            </a:xfrm>
            <a:prstGeom prst="rect">
              <a:avLst/>
            </a:prstGeom>
            <a:grpFill/>
            <a:ln w="3175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(R</a:t>
              </a:r>
              <a:r>
                <a:rPr kumimoji="0" lang="en-US" altLang="zh-CN" sz="1896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0</a:t>
              </a:r>
              <a:r>
                <a: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)</a:t>
              </a:r>
              <a:endParaRPr kumimoji="0" lang="zh-CN" altLang="en-US" sz="1896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37" name="等腰三角形 170">
              <a:extLst>
                <a:ext uri="{FF2B5EF4-FFF2-40B4-BE49-F238E27FC236}">
                  <a16:creationId xmlns:a16="http://schemas.microsoft.com/office/drawing/2014/main" id="{F2708A23-0D96-0CDD-4CA3-A5E588D51EE2}"/>
                </a:ext>
              </a:extLst>
            </p:cNvPr>
            <p:cNvSpPr/>
            <p:nvPr/>
          </p:nvSpPr>
          <p:spPr>
            <a:xfrm rot="5400000">
              <a:off x="2796534" y="4677629"/>
              <a:ext cx="247318" cy="182436"/>
            </a:xfrm>
            <a:prstGeom prst="triangle">
              <a:avLst>
                <a:gd name="adj" fmla="val 50001"/>
              </a:avLst>
            </a:prstGeom>
            <a:grp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96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</p:grpSp>
      <p:cxnSp>
        <p:nvCxnSpPr>
          <p:cNvPr id="138" name="直接箭头连接符 171">
            <a:extLst>
              <a:ext uri="{FF2B5EF4-FFF2-40B4-BE49-F238E27FC236}">
                <a16:creationId xmlns:a16="http://schemas.microsoft.com/office/drawing/2014/main" id="{96E2F2DA-AD7F-A0F6-9D34-6DC382594116}"/>
              </a:ext>
            </a:extLst>
          </p:cNvPr>
          <p:cNvCxnSpPr/>
          <p:nvPr/>
        </p:nvCxnSpPr>
        <p:spPr>
          <a:xfrm>
            <a:off x="1743481" y="6226375"/>
            <a:ext cx="8260860" cy="0"/>
          </a:xfrm>
          <a:prstGeom prst="straightConnector1">
            <a:avLst/>
          </a:prstGeom>
          <a:ln w="92075">
            <a:solidFill>
              <a:srgbClr val="00B050"/>
            </a:solidFill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 Box 49">
            <a:extLst>
              <a:ext uri="{FF2B5EF4-FFF2-40B4-BE49-F238E27FC236}">
                <a16:creationId xmlns:a16="http://schemas.microsoft.com/office/drawing/2014/main" id="{AF3D6E77-CE61-37A0-7EEA-E54DF0D7C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926" y="2761737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0" name="TextBox 24">
            <a:extLst>
              <a:ext uri="{FF2B5EF4-FFF2-40B4-BE49-F238E27FC236}">
                <a16:creationId xmlns:a16="http://schemas.microsoft.com/office/drawing/2014/main" id="{D10A1223-F1A9-D664-2788-6A5E72907C28}"/>
              </a:ext>
            </a:extLst>
          </p:cNvPr>
          <p:cNvSpPr txBox="1"/>
          <p:nvPr/>
        </p:nvSpPr>
        <p:spPr>
          <a:xfrm>
            <a:off x="4152641" y="6364702"/>
            <a:ext cx="4143199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Clr>
                <a:srgbClr val="FFC000"/>
              </a:buClr>
              <a:buSzTx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双总线，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个锁存器，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个时钟周期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449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4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1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2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53" presetClass="entr" presetSubtype="16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/>
      <p:bldP spid="100" grpId="0" animBg="1"/>
      <p:bldP spid="113" grpId="0"/>
      <p:bldP spid="114" grpId="0"/>
      <p:bldP spid="115" grpId="0"/>
      <p:bldP spid="119" grpId="0"/>
      <p:bldP spid="130" grpId="0"/>
      <p:bldP spid="131" grpId="0"/>
      <p:bldP spid="139" grpId="0"/>
      <p:bldP spid="14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AC13CF57-DDA5-EA31-BDED-FA1F3A0DF921}"/>
              </a:ext>
            </a:extLst>
          </p:cNvPr>
          <p:cNvGrpSpPr/>
          <p:nvPr/>
        </p:nvGrpSpPr>
        <p:grpSpPr>
          <a:xfrm>
            <a:off x="5729308" y="3527791"/>
            <a:ext cx="5377691" cy="1129061"/>
            <a:chOff x="6049095" y="3124112"/>
            <a:chExt cx="5671784" cy="1190806"/>
          </a:xfrm>
        </p:grpSpPr>
        <p:cxnSp>
          <p:nvCxnSpPr>
            <p:cNvPr id="16" name="直接箭头连接符 183">
              <a:extLst>
                <a:ext uri="{FF2B5EF4-FFF2-40B4-BE49-F238E27FC236}">
                  <a16:creationId xmlns:a16="http://schemas.microsoft.com/office/drawing/2014/main" id="{C4B27CA7-79AE-7316-4FA1-25F8F5A4E37C}"/>
                </a:ext>
              </a:extLst>
            </p:cNvPr>
            <p:cNvCxnSpPr/>
            <p:nvPr/>
          </p:nvCxnSpPr>
          <p:spPr>
            <a:xfrm flipH="1">
              <a:off x="6049095" y="3536135"/>
              <a:ext cx="675750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Text Box 49">
              <a:extLst>
                <a:ext uri="{FF2B5EF4-FFF2-40B4-BE49-F238E27FC236}">
                  <a16:creationId xmlns:a16="http://schemas.microsoft.com/office/drawing/2014/main" id="{905279A1-74B7-4FF4-986C-ED0BAA7D04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0232" y="3506535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ALU</a:t>
              </a:r>
              <a:r>
                <a:rPr lang="en-US" altLang="zh-CN" sz="1896" dirty="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op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" name="Text Box 49">
              <a:extLst>
                <a:ext uri="{FF2B5EF4-FFF2-40B4-BE49-F238E27FC236}">
                  <a16:creationId xmlns:a16="http://schemas.microsoft.com/office/drawing/2014/main" id="{D99703D0-84DF-972C-4983-6ABE79AD01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5143" y="3124112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R</a:t>
              </a:r>
              <a:r>
                <a:rPr kumimoji="0" lang="en-US" altLang="zh-CN" sz="1896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</a:t>
              </a: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IB2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9" name="直接箭头连接符 186">
              <a:extLst>
                <a:ext uri="{FF2B5EF4-FFF2-40B4-BE49-F238E27FC236}">
                  <a16:creationId xmlns:a16="http://schemas.microsoft.com/office/drawing/2014/main" id="{52E1EB1B-1AD2-CE6B-356F-14735AB9682A}"/>
                </a:ext>
              </a:extLst>
            </p:cNvPr>
            <p:cNvCxnSpPr/>
            <p:nvPr/>
          </p:nvCxnSpPr>
          <p:spPr>
            <a:xfrm>
              <a:off x="8054483" y="3616325"/>
              <a:ext cx="675750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直接箭头连接符 187">
              <a:extLst>
                <a:ext uri="{FF2B5EF4-FFF2-40B4-BE49-F238E27FC236}">
                  <a16:creationId xmlns:a16="http://schemas.microsoft.com/office/drawing/2014/main" id="{9C023406-F604-DA36-A92C-03B199AAF669}"/>
                </a:ext>
              </a:extLst>
            </p:cNvPr>
            <p:cNvCxnSpPr/>
            <p:nvPr/>
          </p:nvCxnSpPr>
          <p:spPr>
            <a:xfrm flipH="1">
              <a:off x="10458425" y="3735471"/>
              <a:ext cx="675750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Text Box 49">
              <a:extLst>
                <a:ext uri="{FF2B5EF4-FFF2-40B4-BE49-F238E27FC236}">
                  <a16:creationId xmlns:a16="http://schemas.microsoft.com/office/drawing/2014/main" id="{BBF7BDD2-B7FE-2938-54FB-84137DA3A5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58425" y="3820188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IB3R</a:t>
              </a:r>
              <a:r>
                <a:rPr kumimoji="0" lang="en-US" altLang="zh-CN" sz="1896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3" name="直接箭头连接符 189">
              <a:extLst>
                <a:ext uri="{FF2B5EF4-FFF2-40B4-BE49-F238E27FC236}">
                  <a16:creationId xmlns:a16="http://schemas.microsoft.com/office/drawing/2014/main" id="{B1C0F26B-E80E-7BA7-5A73-38F6860B9893}"/>
                </a:ext>
              </a:extLst>
            </p:cNvPr>
            <p:cNvCxnSpPr/>
            <p:nvPr/>
          </p:nvCxnSpPr>
          <p:spPr>
            <a:xfrm>
              <a:off x="8054483" y="3904357"/>
              <a:ext cx="675750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Text Box 49">
              <a:extLst>
                <a:ext uri="{FF2B5EF4-FFF2-40B4-BE49-F238E27FC236}">
                  <a16:creationId xmlns:a16="http://schemas.microsoft.com/office/drawing/2014/main" id="{EA12503C-A70C-0EBE-4F86-DB0906499C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7592" y="3984860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R</a:t>
              </a:r>
              <a:r>
                <a:rPr kumimoji="0" lang="en-US" altLang="zh-CN" sz="1896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</a:t>
              </a: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IB1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A4D6AC37-01D5-6339-C09C-48D36407EE00}"/>
              </a:ext>
            </a:extLst>
          </p:cNvPr>
          <p:cNvGrpSpPr/>
          <p:nvPr/>
        </p:nvGrpSpPr>
        <p:grpSpPr>
          <a:xfrm>
            <a:off x="5729308" y="3525334"/>
            <a:ext cx="5377691" cy="1129061"/>
            <a:chOff x="6049095" y="3124112"/>
            <a:chExt cx="5671784" cy="1190806"/>
          </a:xfrm>
        </p:grpSpPr>
        <p:sp>
          <p:nvSpPr>
            <p:cNvPr id="103" name="Text Box 49">
              <a:extLst>
                <a:ext uri="{FF2B5EF4-FFF2-40B4-BE49-F238E27FC236}">
                  <a16:creationId xmlns:a16="http://schemas.microsoft.com/office/drawing/2014/main" id="{51BF2412-18AD-8AAE-512C-24F0B219F2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0232" y="3506535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ALU</a:t>
              </a:r>
              <a:r>
                <a:rPr lang="en-US" altLang="zh-CN" sz="1896" dirty="0">
                  <a:solidFill>
                    <a:srgbClr val="0000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op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02" name="直接箭头连接符 219">
              <a:extLst>
                <a:ext uri="{FF2B5EF4-FFF2-40B4-BE49-F238E27FC236}">
                  <a16:creationId xmlns:a16="http://schemas.microsoft.com/office/drawing/2014/main" id="{6384C091-865F-A4EC-27F6-CFDAA653B935}"/>
                </a:ext>
              </a:extLst>
            </p:cNvPr>
            <p:cNvCxnSpPr/>
            <p:nvPr/>
          </p:nvCxnSpPr>
          <p:spPr>
            <a:xfrm flipH="1">
              <a:off x="6049095" y="3536135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4" name="Text Box 49">
              <a:extLst>
                <a:ext uri="{FF2B5EF4-FFF2-40B4-BE49-F238E27FC236}">
                  <a16:creationId xmlns:a16="http://schemas.microsoft.com/office/drawing/2014/main" id="{CDBD041C-8C73-0E5A-6A88-2A0814C2BF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5143" y="3124112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R</a:t>
              </a:r>
              <a:r>
                <a:rPr kumimoji="0" lang="en-US" altLang="zh-CN" sz="1896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</a:t>
              </a: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IB2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05" name="直接箭头连接符 222">
              <a:extLst>
                <a:ext uri="{FF2B5EF4-FFF2-40B4-BE49-F238E27FC236}">
                  <a16:creationId xmlns:a16="http://schemas.microsoft.com/office/drawing/2014/main" id="{0C3B44A9-4FED-7D7B-0110-D06BCCDE530E}"/>
                </a:ext>
              </a:extLst>
            </p:cNvPr>
            <p:cNvCxnSpPr/>
            <p:nvPr/>
          </p:nvCxnSpPr>
          <p:spPr>
            <a:xfrm>
              <a:off x="8054483" y="3616325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" name="直接箭头连接符 223">
              <a:extLst>
                <a:ext uri="{FF2B5EF4-FFF2-40B4-BE49-F238E27FC236}">
                  <a16:creationId xmlns:a16="http://schemas.microsoft.com/office/drawing/2014/main" id="{8F175153-B2F1-B102-DE65-29367AEAB4C8}"/>
                </a:ext>
              </a:extLst>
            </p:cNvPr>
            <p:cNvCxnSpPr/>
            <p:nvPr/>
          </p:nvCxnSpPr>
          <p:spPr>
            <a:xfrm flipH="1">
              <a:off x="10458425" y="3735471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7" name="Text Box 49">
              <a:extLst>
                <a:ext uri="{FF2B5EF4-FFF2-40B4-BE49-F238E27FC236}">
                  <a16:creationId xmlns:a16="http://schemas.microsoft.com/office/drawing/2014/main" id="{CBF5C498-A49C-0B43-AA3E-A4BED7F390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58425" y="3820188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IB3R</a:t>
              </a:r>
              <a:r>
                <a:rPr kumimoji="0" lang="en-US" altLang="zh-CN" sz="1896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08" name="直接箭头连接符 225">
              <a:extLst>
                <a:ext uri="{FF2B5EF4-FFF2-40B4-BE49-F238E27FC236}">
                  <a16:creationId xmlns:a16="http://schemas.microsoft.com/office/drawing/2014/main" id="{3339E8D7-7B70-40A6-2D91-36CC6FA7D8C1}"/>
                </a:ext>
              </a:extLst>
            </p:cNvPr>
            <p:cNvCxnSpPr/>
            <p:nvPr/>
          </p:nvCxnSpPr>
          <p:spPr>
            <a:xfrm>
              <a:off x="8054483" y="3904357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9" name="Text Box 49">
              <a:extLst>
                <a:ext uri="{FF2B5EF4-FFF2-40B4-BE49-F238E27FC236}">
                  <a16:creationId xmlns:a16="http://schemas.microsoft.com/office/drawing/2014/main" id="{E080ED3F-4D69-AA26-7A13-B0B2B2017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7592" y="3984860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R</a:t>
              </a:r>
              <a:r>
                <a:rPr kumimoji="0" lang="en-US" altLang="zh-CN" sz="1896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</a:t>
              </a: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IB1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8472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ALU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与数据总线设计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算术逻辑部件（</a:t>
            </a:r>
            <a:r>
              <a:rPr lang="en-US" altLang="zh-CN" sz="2000" dirty="0">
                <a:solidFill>
                  <a:srgbClr val="BD934E"/>
                </a:solidFill>
              </a:rPr>
              <a:t>ALU</a:t>
            </a:r>
            <a:r>
              <a:rPr lang="zh-CN" altLang="en-US" sz="2000" dirty="0">
                <a:solidFill>
                  <a:srgbClr val="BD934E"/>
                </a:solidFill>
              </a:rPr>
              <a:t>）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596A746-3997-CD12-E344-117E7BB1C13A}"/>
              </a:ext>
            </a:extLst>
          </p:cNvPr>
          <p:cNvSpPr txBox="1"/>
          <p:nvPr/>
        </p:nvSpPr>
        <p:spPr>
          <a:xfrm>
            <a:off x="4972108" y="1972959"/>
            <a:ext cx="34100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B88F4D"/>
                </a:solidFill>
              </a:rPr>
              <a:t>三总线结构的</a:t>
            </a:r>
            <a:r>
              <a:rPr lang="en-US" altLang="zh-CN" sz="2000" b="1" dirty="0">
                <a:solidFill>
                  <a:srgbClr val="B88F4D"/>
                </a:solidFill>
              </a:rPr>
              <a:t>ALU</a:t>
            </a:r>
            <a:r>
              <a:rPr lang="zh-CN" altLang="en-US" sz="2000" b="1" dirty="0">
                <a:solidFill>
                  <a:srgbClr val="B88F4D"/>
                </a:solidFill>
              </a:rPr>
              <a:t>数据通路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6B9FD7EC-2A78-2894-034E-C450E51E9D01}"/>
              </a:ext>
            </a:extLst>
          </p:cNvPr>
          <p:cNvSpPr txBox="1"/>
          <p:nvPr/>
        </p:nvSpPr>
        <p:spPr>
          <a:xfrm>
            <a:off x="8756025" y="876705"/>
            <a:ext cx="34100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IB</a:t>
            </a:r>
            <a:r>
              <a:rPr lang="zh-CN" altLang="en-US" dirty="0"/>
              <a:t>：内部数据总线</a:t>
            </a:r>
            <a:endParaRPr lang="en-US" altLang="zh-CN" dirty="0"/>
          </a:p>
          <a:p>
            <a:r>
              <a:rPr lang="en-US" altLang="zh-CN" dirty="0"/>
              <a:t>CLK</a:t>
            </a:r>
            <a:r>
              <a:rPr lang="zh-CN" altLang="en-US" dirty="0"/>
              <a:t>：时钟信号</a:t>
            </a:r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：通用寄存器</a:t>
            </a:r>
            <a:endParaRPr lang="en-US" altLang="zh-CN" dirty="0"/>
          </a:p>
          <a:p>
            <a:r>
              <a:rPr lang="en-US" altLang="zh-CN" dirty="0"/>
              <a:t>LA</a:t>
            </a:r>
            <a:r>
              <a:rPr lang="zh-CN" altLang="en-US" dirty="0"/>
              <a:t>、</a:t>
            </a:r>
            <a:r>
              <a:rPr lang="en-US" altLang="zh-CN" dirty="0"/>
              <a:t>LB</a:t>
            </a:r>
            <a:r>
              <a:rPr lang="zh-CN" altLang="en-US" dirty="0"/>
              <a:t>：临时数据寄存器</a:t>
            </a:r>
            <a:endParaRPr lang="en-US" altLang="zh-CN" dirty="0"/>
          </a:p>
          <a:p>
            <a:r>
              <a:rPr lang="en-US" altLang="zh-CN" dirty="0" err="1"/>
              <a:t>ALUop</a:t>
            </a:r>
            <a:r>
              <a:rPr lang="zh-CN" altLang="en-US" dirty="0"/>
              <a:t>：运算控制信号</a:t>
            </a:r>
          </a:p>
        </p:txBody>
      </p:sp>
      <p:cxnSp>
        <p:nvCxnSpPr>
          <p:cNvPr id="7" name="直接箭头连接符 88">
            <a:extLst>
              <a:ext uri="{FF2B5EF4-FFF2-40B4-BE49-F238E27FC236}">
                <a16:creationId xmlns:a16="http://schemas.microsoft.com/office/drawing/2014/main" id="{46E19280-7F4E-2A2A-DA40-B1C813DCB175}"/>
              </a:ext>
            </a:extLst>
          </p:cNvPr>
          <p:cNvCxnSpPr/>
          <p:nvPr/>
        </p:nvCxnSpPr>
        <p:spPr>
          <a:xfrm flipV="1">
            <a:off x="2349007" y="4640960"/>
            <a:ext cx="0" cy="1854106"/>
          </a:xfrm>
          <a:prstGeom prst="straightConnector1">
            <a:avLst/>
          </a:prstGeom>
          <a:ln w="92075">
            <a:solidFill>
              <a:srgbClr val="FF6600"/>
            </a:solidFill>
            <a:tailEnd type="stealt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174">
            <a:extLst>
              <a:ext uri="{FF2B5EF4-FFF2-40B4-BE49-F238E27FC236}">
                <a16:creationId xmlns:a16="http://schemas.microsoft.com/office/drawing/2014/main" id="{06FABCA0-CB6B-3354-8A58-BF37730A340E}"/>
              </a:ext>
            </a:extLst>
          </p:cNvPr>
          <p:cNvCxnSpPr/>
          <p:nvPr/>
        </p:nvCxnSpPr>
        <p:spPr>
          <a:xfrm>
            <a:off x="8752566" y="2521434"/>
            <a:ext cx="0" cy="907282"/>
          </a:xfrm>
          <a:prstGeom prst="straightConnector1">
            <a:avLst/>
          </a:prstGeom>
          <a:ln w="92075">
            <a:solidFill>
              <a:srgbClr val="00B050"/>
            </a:solidFill>
            <a:tailEnd type="stealt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177">
            <a:extLst>
              <a:ext uri="{FF2B5EF4-FFF2-40B4-BE49-F238E27FC236}">
                <a16:creationId xmlns:a16="http://schemas.microsoft.com/office/drawing/2014/main" id="{26C607B1-B9DF-57C1-9D91-0694A0624585}"/>
              </a:ext>
            </a:extLst>
          </p:cNvPr>
          <p:cNvCxnSpPr/>
          <p:nvPr/>
        </p:nvCxnSpPr>
        <p:spPr>
          <a:xfrm flipV="1">
            <a:off x="3768545" y="4592431"/>
            <a:ext cx="0" cy="1879113"/>
          </a:xfrm>
          <a:prstGeom prst="straightConnector1">
            <a:avLst/>
          </a:prstGeom>
          <a:ln w="92075">
            <a:solidFill>
              <a:srgbClr val="FF6600"/>
            </a:solidFill>
            <a:tailEnd type="stealt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78">
            <a:extLst>
              <a:ext uri="{FF2B5EF4-FFF2-40B4-BE49-F238E27FC236}">
                <a16:creationId xmlns:a16="http://schemas.microsoft.com/office/drawing/2014/main" id="{876B5F99-07BE-F751-AF32-CC48EA825BB3}"/>
              </a:ext>
            </a:extLst>
          </p:cNvPr>
          <p:cNvCxnSpPr/>
          <p:nvPr/>
        </p:nvCxnSpPr>
        <p:spPr>
          <a:xfrm flipV="1">
            <a:off x="9503583" y="4829642"/>
            <a:ext cx="0" cy="1598201"/>
          </a:xfrm>
          <a:prstGeom prst="straightConnector1">
            <a:avLst/>
          </a:prstGeom>
          <a:ln w="92075">
            <a:solidFill>
              <a:srgbClr val="FF6600"/>
            </a:solidFill>
            <a:headEnd type="stealth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79">
            <a:extLst>
              <a:ext uri="{FF2B5EF4-FFF2-40B4-BE49-F238E27FC236}">
                <a16:creationId xmlns:a16="http://schemas.microsoft.com/office/drawing/2014/main" id="{764A4A59-B7CF-655D-0D16-BF0BD60FCAD5}"/>
              </a:ext>
            </a:extLst>
          </p:cNvPr>
          <p:cNvCxnSpPr/>
          <p:nvPr/>
        </p:nvCxnSpPr>
        <p:spPr>
          <a:xfrm flipV="1">
            <a:off x="4792659" y="2591779"/>
            <a:ext cx="0" cy="936013"/>
          </a:xfrm>
          <a:prstGeom prst="straightConnector1">
            <a:avLst/>
          </a:prstGeom>
          <a:ln w="92075">
            <a:solidFill>
              <a:srgbClr val="00B050"/>
            </a:solidFill>
            <a:tailEnd type="stealt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23">
            <a:extLst>
              <a:ext uri="{FF2B5EF4-FFF2-40B4-BE49-F238E27FC236}">
                <a16:creationId xmlns:a16="http://schemas.microsoft.com/office/drawing/2014/main" id="{51684E36-8D2B-A4D4-A6DB-BAB64BA0358E}"/>
              </a:ext>
            </a:extLst>
          </p:cNvPr>
          <p:cNvSpPr/>
          <p:nvPr/>
        </p:nvSpPr>
        <p:spPr>
          <a:xfrm>
            <a:off x="3171974" y="3517568"/>
            <a:ext cx="3198046" cy="1074862"/>
          </a:xfrm>
          <a:custGeom>
            <a:avLst/>
            <a:gdLst>
              <a:gd name="connsiteX0" fmla="*/ 511175 w 1530350"/>
              <a:gd name="connsiteY0" fmla="*/ 3175 h 514350"/>
              <a:gd name="connsiteX1" fmla="*/ 0 w 1530350"/>
              <a:gd name="connsiteY1" fmla="*/ 514350 h 514350"/>
              <a:gd name="connsiteX2" fmla="*/ 615950 w 1530350"/>
              <a:gd name="connsiteY2" fmla="*/ 514350 h 514350"/>
              <a:gd name="connsiteX3" fmla="*/ 765175 w 1530350"/>
              <a:gd name="connsiteY3" fmla="*/ 365125 h 514350"/>
              <a:gd name="connsiteX4" fmla="*/ 908050 w 1530350"/>
              <a:gd name="connsiteY4" fmla="*/ 508000 h 514350"/>
              <a:gd name="connsiteX5" fmla="*/ 1530350 w 1530350"/>
              <a:gd name="connsiteY5" fmla="*/ 508000 h 514350"/>
              <a:gd name="connsiteX6" fmla="*/ 1022350 w 1530350"/>
              <a:gd name="connsiteY6" fmla="*/ 0 h 514350"/>
              <a:gd name="connsiteX7" fmla="*/ 511175 w 1530350"/>
              <a:gd name="connsiteY7" fmla="*/ 3175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0350" h="514350">
                <a:moveTo>
                  <a:pt x="511175" y="3175"/>
                </a:moveTo>
                <a:lnTo>
                  <a:pt x="0" y="514350"/>
                </a:lnTo>
                <a:lnTo>
                  <a:pt x="615950" y="514350"/>
                </a:lnTo>
                <a:lnTo>
                  <a:pt x="765175" y="365125"/>
                </a:lnTo>
                <a:lnTo>
                  <a:pt x="908050" y="508000"/>
                </a:lnTo>
                <a:lnTo>
                  <a:pt x="1530350" y="508000"/>
                </a:lnTo>
                <a:lnTo>
                  <a:pt x="1022350" y="0"/>
                </a:lnTo>
                <a:lnTo>
                  <a:pt x="511175" y="317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 cap="flat" cmpd="sng" algn="ctr">
            <a:solidFill>
              <a:srgbClr val="00000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B27DD74-0A5F-8EEE-5430-57E8102ADFD8}"/>
              </a:ext>
            </a:extLst>
          </p:cNvPr>
          <p:cNvSpPr txBox="1"/>
          <p:nvPr/>
        </p:nvSpPr>
        <p:spPr>
          <a:xfrm>
            <a:off x="6694717" y="5062047"/>
            <a:ext cx="742511" cy="50090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IB2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华文细黑" pitchFamily="2" charset="-122"/>
              <a:cs typeface="Segoe UI Black" panose="020B0A02040204020203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36F86EA-7A58-DA6C-7EE9-085F941C190E}"/>
              </a:ext>
            </a:extLst>
          </p:cNvPr>
          <p:cNvSpPr txBox="1"/>
          <p:nvPr/>
        </p:nvSpPr>
        <p:spPr>
          <a:xfrm>
            <a:off x="6720396" y="5998976"/>
            <a:ext cx="704040" cy="50090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IB1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华文细黑" pitchFamily="2" charset="-122"/>
              <a:cs typeface="Segoe UI Black" panose="020B0A02040204020203" pitchFamily="34" charset="0"/>
            </a:endParaRP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A03F3EA0-5549-D7F8-983C-ACC6667649EB}"/>
              </a:ext>
            </a:extLst>
          </p:cNvPr>
          <p:cNvGrpSpPr/>
          <p:nvPr/>
        </p:nvGrpSpPr>
        <p:grpSpPr>
          <a:xfrm>
            <a:off x="5669951" y="4592431"/>
            <a:ext cx="2877793" cy="951888"/>
            <a:chOff x="6262113" y="3753265"/>
            <a:chExt cx="2759551" cy="14976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7" name="直接箭头连接符 193">
              <a:extLst>
                <a:ext uri="{FF2B5EF4-FFF2-40B4-BE49-F238E27FC236}">
                  <a16:creationId xmlns:a16="http://schemas.microsoft.com/office/drawing/2014/main" id="{87ECD5AB-4C20-A9DF-5AE0-D8FB2D9E55B6}"/>
                </a:ext>
              </a:extLst>
            </p:cNvPr>
            <p:cNvCxnSpPr/>
            <p:nvPr/>
          </p:nvCxnSpPr>
          <p:spPr>
            <a:xfrm flipV="1">
              <a:off x="6262113" y="3753265"/>
              <a:ext cx="0" cy="1497652"/>
            </a:xfrm>
            <a:prstGeom prst="straightConnector1">
              <a:avLst/>
            </a:prstGeom>
            <a:ln w="92075">
              <a:solidFill>
                <a:srgbClr val="FF6600"/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194">
              <a:extLst>
                <a:ext uri="{FF2B5EF4-FFF2-40B4-BE49-F238E27FC236}">
                  <a16:creationId xmlns:a16="http://schemas.microsoft.com/office/drawing/2014/main" id="{0B4850AA-8E67-2507-6651-9439DC27E259}"/>
                </a:ext>
              </a:extLst>
            </p:cNvPr>
            <p:cNvCxnSpPr/>
            <p:nvPr/>
          </p:nvCxnSpPr>
          <p:spPr>
            <a:xfrm flipH="1">
              <a:off x="6262113" y="5250918"/>
              <a:ext cx="2759551" cy="0"/>
            </a:xfrm>
            <a:prstGeom prst="straightConnector1">
              <a:avLst/>
            </a:prstGeom>
            <a:ln w="92075" cap="sq">
              <a:solidFill>
                <a:srgbClr val="FF660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195">
              <a:extLst>
                <a:ext uri="{FF2B5EF4-FFF2-40B4-BE49-F238E27FC236}">
                  <a16:creationId xmlns:a16="http://schemas.microsoft.com/office/drawing/2014/main" id="{ED3871BF-C403-0EE0-1172-1CE2040AB38A}"/>
                </a:ext>
              </a:extLst>
            </p:cNvPr>
            <p:cNvCxnSpPr/>
            <p:nvPr/>
          </p:nvCxnSpPr>
          <p:spPr>
            <a:xfrm flipV="1">
              <a:off x="9021663" y="4208933"/>
              <a:ext cx="0" cy="1041983"/>
            </a:xfrm>
            <a:prstGeom prst="straightConnector1">
              <a:avLst/>
            </a:prstGeom>
            <a:ln w="92075" cap="sq">
              <a:solidFill>
                <a:srgbClr val="FF660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文本框 79">
            <a:extLst>
              <a:ext uri="{FF2B5EF4-FFF2-40B4-BE49-F238E27FC236}">
                <a16:creationId xmlns:a16="http://schemas.microsoft.com/office/drawing/2014/main" id="{6367785F-05F6-0812-91F9-1DC2CE6B8B41}"/>
              </a:ext>
            </a:extLst>
          </p:cNvPr>
          <p:cNvSpPr txBox="1"/>
          <p:nvPr/>
        </p:nvSpPr>
        <p:spPr>
          <a:xfrm>
            <a:off x="6721443" y="2516065"/>
            <a:ext cx="742511" cy="50090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IB3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华文细黑" pitchFamily="2" charset="-122"/>
              <a:cs typeface="Segoe UI Black" panose="020B0A02040204020203" pitchFamily="34" charset="0"/>
            </a:endParaRPr>
          </a:p>
        </p:txBody>
      </p:sp>
      <p:cxnSp>
        <p:nvCxnSpPr>
          <p:cNvPr id="81" name="直接箭头连接符 197">
            <a:extLst>
              <a:ext uri="{FF2B5EF4-FFF2-40B4-BE49-F238E27FC236}">
                <a16:creationId xmlns:a16="http://schemas.microsoft.com/office/drawing/2014/main" id="{F1D122C6-4E4D-6A75-FF57-0942729F215B}"/>
              </a:ext>
            </a:extLst>
          </p:cNvPr>
          <p:cNvCxnSpPr>
            <a:stCxn id="82" idx="0"/>
          </p:cNvCxnSpPr>
          <p:nvPr/>
        </p:nvCxnSpPr>
        <p:spPr>
          <a:xfrm flipV="1">
            <a:off x="2349008" y="2561868"/>
            <a:ext cx="3666" cy="1484989"/>
          </a:xfrm>
          <a:prstGeom prst="straightConnector1">
            <a:avLst/>
          </a:prstGeom>
          <a:ln w="92075">
            <a:solidFill>
              <a:srgbClr val="00B050"/>
            </a:solidFill>
            <a:tailEnd type="stealt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ADCAF989-C7A1-2769-27D7-1AB598650E01}"/>
              </a:ext>
            </a:extLst>
          </p:cNvPr>
          <p:cNvSpPr/>
          <p:nvPr/>
        </p:nvSpPr>
        <p:spPr>
          <a:xfrm>
            <a:off x="1859079" y="4046857"/>
            <a:ext cx="979856" cy="5941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96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旁路器</a:t>
            </a:r>
            <a:endParaRPr kumimoji="0" lang="zh-CN" altLang="en-US" sz="1896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2695E4AE-DC9B-273B-D5EF-88B333BB7CBC}"/>
              </a:ext>
            </a:extLst>
          </p:cNvPr>
          <p:cNvGrpSpPr/>
          <p:nvPr/>
        </p:nvGrpSpPr>
        <p:grpSpPr>
          <a:xfrm>
            <a:off x="3633838" y="4146484"/>
            <a:ext cx="2233488" cy="477497"/>
            <a:chOff x="3791658" y="3236820"/>
            <a:chExt cx="2355631" cy="503611"/>
          </a:xfrm>
        </p:grpSpPr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D56AF321-CFC8-1944-9E93-C541CE5737A1}"/>
                </a:ext>
              </a:extLst>
            </p:cNvPr>
            <p:cNvSpPr txBox="1"/>
            <p:nvPr/>
          </p:nvSpPr>
          <p:spPr>
            <a:xfrm>
              <a:off x="3791658" y="3273806"/>
              <a:ext cx="426387" cy="4666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7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endParaRPr kumimoji="0" lang="zh-CN" altLang="en-US" sz="227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9CC1A894-A5AF-B3CD-4B1E-D151DFB5DC79}"/>
                </a:ext>
              </a:extLst>
            </p:cNvPr>
            <p:cNvSpPr txBox="1"/>
            <p:nvPr/>
          </p:nvSpPr>
          <p:spPr>
            <a:xfrm>
              <a:off x="5739500" y="3236820"/>
              <a:ext cx="407789" cy="4666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7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endParaRPr kumimoji="0" lang="zh-CN" altLang="en-US" sz="227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</p:grpSp>
      <p:cxnSp>
        <p:nvCxnSpPr>
          <p:cNvPr id="86" name="直接箭头连接符 203">
            <a:extLst>
              <a:ext uri="{FF2B5EF4-FFF2-40B4-BE49-F238E27FC236}">
                <a16:creationId xmlns:a16="http://schemas.microsoft.com/office/drawing/2014/main" id="{7CC6245B-D276-72E6-AE2C-012B0FCB109F}"/>
              </a:ext>
            </a:extLst>
          </p:cNvPr>
          <p:cNvCxnSpPr/>
          <p:nvPr/>
        </p:nvCxnSpPr>
        <p:spPr>
          <a:xfrm>
            <a:off x="1800851" y="2516065"/>
            <a:ext cx="8590297" cy="0"/>
          </a:xfrm>
          <a:prstGeom prst="straightConnector1">
            <a:avLst/>
          </a:prstGeom>
          <a:ln w="92075">
            <a:solidFill>
              <a:srgbClr val="00B050"/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204">
            <a:extLst>
              <a:ext uri="{FF2B5EF4-FFF2-40B4-BE49-F238E27FC236}">
                <a16:creationId xmlns:a16="http://schemas.microsoft.com/office/drawing/2014/main" id="{BA6885D8-832C-5FD9-0135-43E68B992416}"/>
              </a:ext>
            </a:extLst>
          </p:cNvPr>
          <p:cNvCxnSpPr/>
          <p:nvPr/>
        </p:nvCxnSpPr>
        <p:spPr>
          <a:xfrm>
            <a:off x="1681756" y="6495066"/>
            <a:ext cx="8590297" cy="0"/>
          </a:xfrm>
          <a:prstGeom prst="straightConnector1">
            <a:avLst/>
          </a:prstGeom>
          <a:ln w="92075">
            <a:solidFill>
              <a:srgbClr val="FF6600"/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6D0BA2A0-68E4-3C9D-111D-9EEC3554C811}"/>
              </a:ext>
            </a:extLst>
          </p:cNvPr>
          <p:cNvSpPr>
            <a:spLocks/>
          </p:cNvSpPr>
          <p:nvPr/>
        </p:nvSpPr>
        <p:spPr>
          <a:xfrm>
            <a:off x="8271424" y="3448288"/>
            <a:ext cx="1638582" cy="1369097"/>
          </a:xfrm>
          <a:prstGeom prst="rect">
            <a:avLst/>
          </a:prstGeom>
          <a:solidFill>
            <a:srgbClr val="FFCCFF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通用</a:t>
            </a:r>
            <a:endParaRPr kumimoji="0" lang="en-US" altLang="zh-CN" sz="1707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寄存器堆</a:t>
            </a:r>
          </a:p>
        </p:txBody>
      </p:sp>
      <p:sp>
        <p:nvSpPr>
          <p:cNvPr id="89" name="等腰三角形 206">
            <a:extLst>
              <a:ext uri="{FF2B5EF4-FFF2-40B4-BE49-F238E27FC236}">
                <a16:creationId xmlns:a16="http://schemas.microsoft.com/office/drawing/2014/main" id="{EC417EB8-D984-01F2-31AA-43B9ADEDABF2}"/>
              </a:ext>
            </a:extLst>
          </p:cNvPr>
          <p:cNvSpPr/>
          <p:nvPr/>
        </p:nvSpPr>
        <p:spPr>
          <a:xfrm rot="10800000">
            <a:off x="8973468" y="3448288"/>
            <a:ext cx="234494" cy="119569"/>
          </a:xfrm>
          <a:prstGeom prst="triangle">
            <a:avLst>
              <a:gd name="adj" fmla="val 50001"/>
            </a:avLst>
          </a:prstGeom>
          <a:solidFill>
            <a:srgbClr val="FFCCFF"/>
          </a:solidFill>
          <a:ln w="317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96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90" name="Text Box 49">
            <a:extLst>
              <a:ext uri="{FF2B5EF4-FFF2-40B4-BE49-F238E27FC236}">
                <a16:creationId xmlns:a16="http://schemas.microsoft.com/office/drawing/2014/main" id="{E0ABD223-E15A-3D20-5412-0F6A79D4F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0344" y="3049012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91" name="直接箭头连接符 208">
            <a:extLst>
              <a:ext uri="{FF2B5EF4-FFF2-40B4-BE49-F238E27FC236}">
                <a16:creationId xmlns:a16="http://schemas.microsoft.com/office/drawing/2014/main" id="{B10C8506-F8A0-9D2E-A13A-B159204A8DA2}"/>
              </a:ext>
            </a:extLst>
          </p:cNvPr>
          <p:cNvCxnSpPr/>
          <p:nvPr/>
        </p:nvCxnSpPr>
        <p:spPr>
          <a:xfrm>
            <a:off x="9090715" y="3141937"/>
            <a:ext cx="0" cy="31337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ED76736D-EAE6-6F88-C6D7-2513608F1946}"/>
              </a:ext>
            </a:extLst>
          </p:cNvPr>
          <p:cNvSpPr/>
          <p:nvPr/>
        </p:nvSpPr>
        <p:spPr>
          <a:xfrm>
            <a:off x="8802789" y="2769589"/>
            <a:ext cx="635110" cy="388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13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  <p:sp>
        <p:nvSpPr>
          <p:cNvPr id="93" name="Text Box 49">
            <a:extLst>
              <a:ext uri="{FF2B5EF4-FFF2-40B4-BE49-F238E27FC236}">
                <a16:creationId xmlns:a16="http://schemas.microsoft.com/office/drawing/2014/main" id="{18C8306C-E0C2-5523-07F5-C2E54139E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0939" y="3058029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394A08CC-E1DD-D9DD-6ACD-E0AA846DD803}"/>
              </a:ext>
            </a:extLst>
          </p:cNvPr>
          <p:cNvSpPr/>
          <p:nvPr/>
        </p:nvSpPr>
        <p:spPr>
          <a:xfrm>
            <a:off x="4909908" y="2969968"/>
            <a:ext cx="1298753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0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)+(R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1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</a:t>
            </a: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9D1EAE01-3296-9C8B-91FE-3716DC8CCB99}"/>
              </a:ext>
            </a:extLst>
          </p:cNvPr>
          <p:cNvGrpSpPr/>
          <p:nvPr/>
        </p:nvGrpSpPr>
        <p:grpSpPr>
          <a:xfrm>
            <a:off x="3814592" y="4952305"/>
            <a:ext cx="2574192" cy="373684"/>
            <a:chOff x="4029668" y="4626527"/>
            <a:chExt cx="2714968" cy="394120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DCEFF710-F744-FF53-327C-D7E41E73CA5A}"/>
                </a:ext>
              </a:extLst>
            </p:cNvPr>
            <p:cNvSpPr/>
            <p:nvPr/>
          </p:nvSpPr>
          <p:spPr>
            <a:xfrm>
              <a:off x="6052815" y="4626527"/>
              <a:ext cx="691821" cy="3678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(R</a:t>
              </a:r>
              <a:r>
                <a:rPr kumimoji="0" lang="en-US" altLang="zh-CN" sz="1896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1</a:t>
              </a:r>
              <a:r>
                <a: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)</a:t>
              </a:r>
              <a:endPara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DDAE4965-5D95-85B3-4C3E-FA589CB232FE}"/>
                </a:ext>
              </a:extLst>
            </p:cNvPr>
            <p:cNvSpPr/>
            <p:nvPr/>
          </p:nvSpPr>
          <p:spPr>
            <a:xfrm>
              <a:off x="4029668" y="4652758"/>
              <a:ext cx="691821" cy="3678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(R</a:t>
              </a:r>
              <a:r>
                <a:rPr kumimoji="0" lang="en-US" altLang="zh-CN" sz="1896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0</a:t>
              </a:r>
              <a:r>
                <a: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)</a:t>
              </a:r>
              <a:endPara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7D7A06CA-F73A-376F-E750-F5F9860E87ED}"/>
              </a:ext>
            </a:extLst>
          </p:cNvPr>
          <p:cNvGrpSpPr/>
          <p:nvPr/>
        </p:nvGrpSpPr>
        <p:grpSpPr>
          <a:xfrm>
            <a:off x="8278584" y="3451065"/>
            <a:ext cx="1638582" cy="1369097"/>
            <a:chOff x="8730233" y="3040261"/>
            <a:chExt cx="1728192" cy="1443970"/>
          </a:xfrm>
          <a:solidFill>
            <a:srgbClr val="00B050"/>
          </a:solidFill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F3F1E265-3FEF-65A7-39E4-E798258B84F0}"/>
                </a:ext>
              </a:extLst>
            </p:cNvPr>
            <p:cNvSpPr>
              <a:spLocks/>
            </p:cNvSpPr>
            <p:nvPr/>
          </p:nvSpPr>
          <p:spPr>
            <a:xfrm>
              <a:off x="8730233" y="3040261"/>
              <a:ext cx="1728192" cy="1443970"/>
            </a:xfrm>
            <a:prstGeom prst="rect">
              <a:avLst/>
            </a:prstGeom>
            <a:grpFill/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通用</a:t>
              </a:r>
              <a:endParaRPr kumimoji="0" lang="en-US" altLang="zh-CN" sz="170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寄存器堆</a:t>
              </a:r>
            </a:p>
          </p:txBody>
        </p:sp>
        <p:sp>
          <p:nvSpPr>
            <p:cNvPr id="100" name="等腰三角形 217">
              <a:extLst>
                <a:ext uri="{FF2B5EF4-FFF2-40B4-BE49-F238E27FC236}">
                  <a16:creationId xmlns:a16="http://schemas.microsoft.com/office/drawing/2014/main" id="{751CEF22-BB48-252F-6ED9-2A6C79F4DC20}"/>
                </a:ext>
              </a:extLst>
            </p:cNvPr>
            <p:cNvSpPr/>
            <p:nvPr/>
          </p:nvSpPr>
          <p:spPr>
            <a:xfrm rot="10800000">
              <a:off x="9470670" y="3040261"/>
              <a:ext cx="247318" cy="126108"/>
            </a:xfrm>
            <a:prstGeom prst="triangle">
              <a:avLst>
                <a:gd name="adj" fmla="val 50001"/>
              </a:avLst>
            </a:prstGeom>
            <a:grp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96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</p:grpSp>
      <p:sp>
        <p:nvSpPr>
          <p:cNvPr id="110" name="TextBox 24">
            <a:extLst>
              <a:ext uri="{FF2B5EF4-FFF2-40B4-BE49-F238E27FC236}">
                <a16:creationId xmlns:a16="http://schemas.microsoft.com/office/drawing/2014/main" id="{CC070A86-2741-FCF6-02EA-50310CC5A11B}"/>
              </a:ext>
            </a:extLst>
          </p:cNvPr>
          <p:cNvSpPr txBox="1"/>
          <p:nvPr/>
        </p:nvSpPr>
        <p:spPr>
          <a:xfrm>
            <a:off x="4038116" y="6389699"/>
            <a:ext cx="4143199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Clr>
                <a:srgbClr val="FFC000"/>
              </a:buClr>
              <a:buSzTx/>
              <a:tabLst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三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总线，</a:t>
            </a:r>
            <a:r>
              <a:rPr lang="en-US" altLang="zh-CN" sz="2000" b="1" dirty="0">
                <a:solidFill>
                  <a:prstClr val="black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个锁存器，</a:t>
            </a:r>
            <a:r>
              <a:rPr lang="en-US" altLang="zh-CN" sz="2000" b="1" dirty="0">
                <a:solidFill>
                  <a:prstClr val="black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个时钟周期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956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/>
      <p:bldP spid="94" grpId="0"/>
      <p:bldP spid="1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1098139" cy="2025357"/>
            <a:chOff x="1887176" y="1780605"/>
            <a:chExt cx="2671982" cy="8858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符号位单独运算：直接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异或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绝对值相乘：仅需考虑数值位部分的计算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以整数为例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8225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原码乘法的运算方法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05C019D-F5D1-8DA8-0DF8-03DCA77A981C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9373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8472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ALU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与数据总线设计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算术逻辑部件（</a:t>
            </a:r>
            <a:r>
              <a:rPr lang="en-US" altLang="zh-CN" sz="2000" dirty="0">
                <a:solidFill>
                  <a:srgbClr val="BD934E"/>
                </a:solidFill>
              </a:rPr>
              <a:t>ALU</a:t>
            </a:r>
            <a:r>
              <a:rPr lang="zh-CN" altLang="en-US" sz="2000" dirty="0">
                <a:solidFill>
                  <a:srgbClr val="BD934E"/>
                </a:solidFill>
              </a:rPr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E06A0BD-2C8D-2E25-E0D6-40078D518C21}"/>
              </a:ext>
            </a:extLst>
          </p:cNvPr>
          <p:cNvSpPr txBox="1"/>
          <p:nvPr/>
        </p:nvSpPr>
        <p:spPr>
          <a:xfrm>
            <a:off x="796314" y="1946853"/>
            <a:ext cx="10303485" cy="2628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来说：</a:t>
            </a:r>
            <a:endParaRPr lang="en-US" altLang="zh-CN" sz="20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单总线，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个锁存器，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个时钟周期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双总线，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个锁存器，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个时钟周期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三总线，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个锁存器，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个时钟周期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总线越多，性能越好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endParaRPr lang="zh-CN" altLang="en-US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9294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41002" y="999285"/>
            <a:ext cx="11134578" cy="1881779"/>
            <a:chOff x="1878403" y="1421769"/>
            <a:chExt cx="2680755" cy="8230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78403" y="1421769"/>
              <a:ext cx="1215535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一个实现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11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条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MIPS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指令的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ALU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算术逻辑部件（</a:t>
            </a:r>
            <a:r>
              <a:rPr lang="en-US" altLang="zh-CN" sz="2000" dirty="0">
                <a:solidFill>
                  <a:srgbClr val="BD934E"/>
                </a:solidFill>
              </a:rPr>
              <a:t>ALU</a:t>
            </a:r>
            <a:r>
              <a:rPr lang="zh-CN" altLang="en-US" sz="2000" dirty="0">
                <a:solidFill>
                  <a:srgbClr val="BD934E"/>
                </a:solidFill>
              </a:rPr>
              <a:t>）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B2EBF21-7136-1D19-2237-7DB350663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1698" y="1641659"/>
            <a:ext cx="7061791" cy="50978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2815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1098139" cy="2025357"/>
            <a:chOff x="1887176" y="1780605"/>
            <a:chExt cx="2671982" cy="8858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符号位单独运算：直接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异或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绝对值相乘：仅需考虑数值位部分的计算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以整数为例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8225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原码乘法的运算方法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8DADA61-C9CC-330D-D154-0B2F1E741DA9}"/>
              </a:ext>
            </a:extLst>
          </p:cNvPr>
          <p:cNvGrpSpPr/>
          <p:nvPr/>
        </p:nvGrpSpPr>
        <p:grpSpPr>
          <a:xfrm>
            <a:off x="6832390" y="1969022"/>
            <a:ext cx="4061609" cy="338554"/>
            <a:chOff x="5452889" y="1916906"/>
            <a:chExt cx="4061609" cy="338554"/>
          </a:xfrm>
        </p:grpSpPr>
        <p:sp>
          <p:nvSpPr>
            <p:cNvPr id="4" name="Text Box 3">
              <a:extLst>
                <a:ext uri="{FF2B5EF4-FFF2-40B4-BE49-F238E27FC236}">
                  <a16:creationId xmlns:a16="http://schemas.microsoft.com/office/drawing/2014/main" id="{F894B5C4-1159-A045-AFE7-2B52FDDD37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4638" y="1916906"/>
              <a:ext cx="7636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5" name="Text Box 4">
              <a:extLst>
                <a:ext uri="{FF2B5EF4-FFF2-40B4-BE49-F238E27FC236}">
                  <a16:creationId xmlns:a16="http://schemas.microsoft.com/office/drawing/2014/main" id="{3072D376-99E7-E237-80AA-4B9B763800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13390" y="1916906"/>
              <a:ext cx="7616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6" name="Text Box 5">
              <a:extLst>
                <a:ext uri="{FF2B5EF4-FFF2-40B4-BE49-F238E27FC236}">
                  <a16:creationId xmlns:a16="http://schemas.microsoft.com/office/drawing/2014/main" id="{00A907FE-715F-AF5C-B83F-16D994823B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9442" y="1916906"/>
              <a:ext cx="7636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7" name="Text Box 6">
              <a:extLst>
                <a:ext uri="{FF2B5EF4-FFF2-40B4-BE49-F238E27FC236}">
                  <a16:creationId xmlns:a16="http://schemas.microsoft.com/office/drawing/2014/main" id="{9DC049CF-E157-E850-7541-C18F1DBB47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50894" y="1916906"/>
              <a:ext cx="7636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51BCA879-7B00-088F-4495-4151DDE165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2889" y="1916906"/>
              <a:ext cx="7636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316E0C8-0CC4-BE63-03A3-E6D8F3C3FCF3}"/>
              </a:ext>
            </a:extLst>
          </p:cNvPr>
          <p:cNvGrpSpPr/>
          <p:nvPr/>
        </p:nvGrpSpPr>
        <p:grpSpPr>
          <a:xfrm>
            <a:off x="6054175" y="2814763"/>
            <a:ext cx="3973717" cy="338554"/>
            <a:chOff x="4674674" y="2707482"/>
            <a:chExt cx="3973717" cy="338554"/>
          </a:xfrm>
        </p:grpSpPr>
        <p:sp>
          <p:nvSpPr>
            <p:cNvPr id="10" name="Text Box 9">
              <a:extLst>
                <a:ext uri="{FF2B5EF4-FFF2-40B4-BE49-F238E27FC236}">
                  <a16:creationId xmlns:a16="http://schemas.microsoft.com/office/drawing/2014/main" id="{6D6E582F-06EE-D3AF-72FB-AA677CFDD0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1464" y="2707482"/>
              <a:ext cx="7162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F4A68DB8-EF50-7286-945D-AD8178E616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4638" y="2707482"/>
              <a:ext cx="7162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4C140954-4AE7-C490-6F9C-82ADF20A6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13390" y="2707482"/>
              <a:ext cx="7162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13" name="Text Box 12">
              <a:extLst>
                <a:ext uri="{FF2B5EF4-FFF2-40B4-BE49-F238E27FC236}">
                  <a16:creationId xmlns:a16="http://schemas.microsoft.com/office/drawing/2014/main" id="{3F2402E7-5237-D75D-8AAF-333C55628D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2142" y="2707482"/>
              <a:ext cx="7162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14" name="Text Box 13">
              <a:extLst>
                <a:ext uri="{FF2B5EF4-FFF2-40B4-BE49-F238E27FC236}">
                  <a16:creationId xmlns:a16="http://schemas.microsoft.com/office/drawing/2014/main" id="{1899AC9F-7ECF-29CC-FA15-BEF7603353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4674" y="2707482"/>
              <a:ext cx="7162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074511C-CC91-A2BF-A3D2-DE6EA0719E72}"/>
              </a:ext>
            </a:extLst>
          </p:cNvPr>
          <p:cNvGrpSpPr/>
          <p:nvPr/>
        </p:nvGrpSpPr>
        <p:grpSpPr>
          <a:xfrm>
            <a:off x="5224471" y="3660504"/>
            <a:ext cx="3984669" cy="338554"/>
            <a:chOff x="3844970" y="3586956"/>
            <a:chExt cx="3984669" cy="338554"/>
          </a:xfrm>
        </p:grpSpPr>
        <p:sp>
          <p:nvSpPr>
            <p:cNvPr id="17" name="Text Box 15">
              <a:extLst>
                <a:ext uri="{FF2B5EF4-FFF2-40B4-BE49-F238E27FC236}">
                  <a16:creationId xmlns:a16="http://schemas.microsoft.com/office/drawing/2014/main" id="{487B8552-542C-531D-BA6A-BE987AE7CD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6099" y="3586956"/>
              <a:ext cx="7162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EE01D7E5-E843-4E7B-EF11-619BCFE602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8764" y="3586956"/>
              <a:ext cx="7162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FA60254B-D860-395A-51AE-B144593432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4638" y="3586956"/>
              <a:ext cx="7162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1" name="Text Box 18">
              <a:extLst>
                <a:ext uri="{FF2B5EF4-FFF2-40B4-BE49-F238E27FC236}">
                  <a16:creationId xmlns:a16="http://schemas.microsoft.com/office/drawing/2014/main" id="{3F2C82BD-6676-E61A-D136-E2CDBE61DE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13390" y="3586956"/>
              <a:ext cx="7162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2" name="Text Box 19">
              <a:extLst>
                <a:ext uri="{FF2B5EF4-FFF2-40B4-BE49-F238E27FC236}">
                  <a16:creationId xmlns:a16="http://schemas.microsoft.com/office/drawing/2014/main" id="{23B33446-EE17-C1B0-39BB-CBB24F8ED1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4970" y="3586956"/>
              <a:ext cx="7162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84FDE3A-42B1-D0CA-383E-C93B71FF911D}"/>
              </a:ext>
            </a:extLst>
          </p:cNvPr>
          <p:cNvGrpSpPr/>
          <p:nvPr/>
        </p:nvGrpSpPr>
        <p:grpSpPr>
          <a:xfrm>
            <a:off x="4402101" y="4506243"/>
            <a:ext cx="3988287" cy="338554"/>
            <a:chOff x="3022600" y="4507706"/>
            <a:chExt cx="3988287" cy="338554"/>
          </a:xfrm>
        </p:grpSpPr>
        <p:sp>
          <p:nvSpPr>
            <p:cNvPr id="24" name="Text Box 21">
              <a:extLst>
                <a:ext uri="{FF2B5EF4-FFF2-40B4-BE49-F238E27FC236}">
                  <a16:creationId xmlns:a16="http://schemas.microsoft.com/office/drawing/2014/main" id="{DC3DD48D-4855-5250-898D-5D0655DF2A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5445" y="4507706"/>
              <a:ext cx="7162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5" name="Text Box 22">
              <a:extLst>
                <a:ext uri="{FF2B5EF4-FFF2-40B4-BE49-F238E27FC236}">
                  <a16:creationId xmlns:a16="http://schemas.microsoft.com/office/drawing/2014/main" id="{99EF6E80-36F6-B9A3-D1FB-ECB5A2909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3399" y="4507706"/>
              <a:ext cx="7162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6" name="Text Box 23">
              <a:extLst>
                <a:ext uri="{FF2B5EF4-FFF2-40B4-BE49-F238E27FC236}">
                  <a16:creationId xmlns:a16="http://schemas.microsoft.com/office/drawing/2014/main" id="{C73CF0B7-8127-B9E8-8D17-18A3B9A8E8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1464" y="4507706"/>
              <a:ext cx="7162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7" name="Text Box 24">
              <a:extLst>
                <a:ext uri="{FF2B5EF4-FFF2-40B4-BE49-F238E27FC236}">
                  <a16:creationId xmlns:a16="http://schemas.microsoft.com/office/drawing/2014/main" id="{C453CBE8-27F1-88C6-30F2-16BC742DB8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4638" y="4507706"/>
              <a:ext cx="7162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Text Box 25">
              <a:extLst>
                <a:ext uri="{FF2B5EF4-FFF2-40B4-BE49-F238E27FC236}">
                  <a16:creationId xmlns:a16="http://schemas.microsoft.com/office/drawing/2014/main" id="{0E25BAF6-0634-697D-1B49-7A559F9EA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2600" y="4507706"/>
              <a:ext cx="7162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64095DA-F3DF-870A-F287-7543244CC330}"/>
              </a:ext>
            </a:extLst>
          </p:cNvPr>
          <p:cNvGrpSpPr/>
          <p:nvPr/>
        </p:nvGrpSpPr>
        <p:grpSpPr>
          <a:xfrm>
            <a:off x="7674139" y="1123281"/>
            <a:ext cx="4052179" cy="338554"/>
            <a:chOff x="6294638" y="1124744"/>
            <a:chExt cx="4052179" cy="338554"/>
          </a:xfrm>
        </p:grpSpPr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CBDAEAF4-6AFD-9E35-844B-90B245B391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4638" y="1124744"/>
              <a:ext cx="71624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34" name="Text Box 28">
              <a:extLst>
                <a:ext uri="{FF2B5EF4-FFF2-40B4-BE49-F238E27FC236}">
                  <a16:creationId xmlns:a16="http://schemas.microsoft.com/office/drawing/2014/main" id="{D042063E-4287-943B-78F4-7A072E9855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13390" y="1124744"/>
              <a:ext cx="71624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35" name="Text Box 29">
              <a:extLst>
                <a:ext uri="{FF2B5EF4-FFF2-40B4-BE49-F238E27FC236}">
                  <a16:creationId xmlns:a16="http://schemas.microsoft.com/office/drawing/2014/main" id="{7CCD11FC-C128-DE29-E8CB-005D4AECE0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2142" y="1124744"/>
              <a:ext cx="71624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36" name="Text Box 30">
              <a:extLst>
                <a:ext uri="{FF2B5EF4-FFF2-40B4-BE49-F238E27FC236}">
                  <a16:creationId xmlns:a16="http://schemas.microsoft.com/office/drawing/2014/main" id="{3312679E-A103-15D5-06AB-B02B8105D2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50894" y="1124744"/>
              <a:ext cx="71624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37" name="Text Box 31">
              <a:extLst>
                <a:ext uri="{FF2B5EF4-FFF2-40B4-BE49-F238E27FC236}">
                  <a16:creationId xmlns:a16="http://schemas.microsoft.com/office/drawing/2014/main" id="{447235CA-7D4A-1C4B-98AB-ACC661C75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9648" y="1124744"/>
              <a:ext cx="7771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03E630E-FDB3-4949-6B72-2B1F72941EE9}"/>
              </a:ext>
            </a:extLst>
          </p:cNvPr>
          <p:cNvGrpSpPr/>
          <p:nvPr/>
        </p:nvGrpSpPr>
        <p:grpSpPr>
          <a:xfrm>
            <a:off x="4424885" y="5766718"/>
            <a:ext cx="3152731" cy="336550"/>
            <a:chOff x="3444107" y="5691981"/>
            <a:chExt cx="2790885" cy="336550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A0646D77-BDFC-D4B9-58BF-06A4152BF3C3}"/>
                </a:ext>
              </a:extLst>
            </p:cNvPr>
            <p:cNvGrpSpPr/>
            <p:nvPr/>
          </p:nvGrpSpPr>
          <p:grpSpPr>
            <a:xfrm>
              <a:off x="3444107" y="5691981"/>
              <a:ext cx="1998248" cy="336550"/>
              <a:chOff x="3444107" y="5691981"/>
              <a:chExt cx="1998248" cy="336550"/>
            </a:xfrm>
          </p:grpSpPr>
          <p:sp>
            <p:nvSpPr>
              <p:cNvPr id="41" name="Text Box 34">
                <a:extLst>
                  <a:ext uri="{FF2B5EF4-FFF2-40B4-BE49-F238E27FC236}">
                    <a16:creationId xmlns:a16="http://schemas.microsoft.com/office/drawing/2014/main" id="{05FFED39-3905-BF87-4A72-B358C0440C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44107" y="5691981"/>
                <a:ext cx="647700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p</a:t>
                </a:r>
                <a:r>
                  <a:rPr kumimoji="0" lang="en-US" altLang="zh-CN" sz="16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8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42" name="Text Box 35">
                <a:extLst>
                  <a:ext uri="{FF2B5EF4-FFF2-40B4-BE49-F238E27FC236}">
                    <a16:creationId xmlns:a16="http://schemas.microsoft.com/office/drawing/2014/main" id="{F98BA7E7-131E-6E56-2204-8F7149E3FF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0832" y="5691981"/>
                <a:ext cx="792163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   p</a:t>
                </a:r>
                <a:r>
                  <a:rPr kumimoji="0" lang="en-US" altLang="zh-CN" sz="16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7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43" name="Text Box 36">
                <a:extLst>
                  <a:ext uri="{FF2B5EF4-FFF2-40B4-BE49-F238E27FC236}">
                    <a16:creationId xmlns:a16="http://schemas.microsoft.com/office/drawing/2014/main" id="{2BADFAB1-4330-C199-1A2F-952ADE7AEE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21630" y="5691981"/>
                <a:ext cx="720725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  p</a:t>
                </a:r>
                <a:r>
                  <a:rPr kumimoji="0" lang="en-US" altLang="zh-CN" sz="16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6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40" name="Text Box 37">
              <a:extLst>
                <a:ext uri="{FF2B5EF4-FFF2-40B4-BE49-F238E27FC236}">
                  <a16:creationId xmlns:a16="http://schemas.microsoft.com/office/drawing/2014/main" id="{818024A4-68AB-C3AB-2232-CB13F211C0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4117" y="5691981"/>
              <a:ext cx="650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5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sp>
        <p:nvSpPr>
          <p:cNvPr id="44" name="Text Box 38">
            <a:extLst>
              <a:ext uri="{FF2B5EF4-FFF2-40B4-BE49-F238E27FC236}">
                <a16:creationId xmlns:a16="http://schemas.microsoft.com/office/drawing/2014/main" id="{9119B533-3A31-B63B-4B20-502B985BE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7432" y="5766718"/>
            <a:ext cx="65277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45" name="Text Box 39">
            <a:extLst>
              <a:ext uri="{FF2B5EF4-FFF2-40B4-BE49-F238E27FC236}">
                <a16:creationId xmlns:a16="http://schemas.microsoft.com/office/drawing/2014/main" id="{54A03329-575C-B41B-4C0F-0E557FF80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9563" y="5766718"/>
            <a:ext cx="56848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p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46" name="Text Box 40">
            <a:extLst>
              <a:ext uri="{FF2B5EF4-FFF2-40B4-BE49-F238E27FC236}">
                <a16:creationId xmlns:a16="http://schemas.microsoft.com/office/drawing/2014/main" id="{3AB66DD2-41A8-0CE1-CD76-80EC5663C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0621" y="5766718"/>
            <a:ext cx="65097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p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47" name="Text Box 41">
            <a:extLst>
              <a:ext uri="{FF2B5EF4-FFF2-40B4-BE49-F238E27FC236}">
                <a16:creationId xmlns:a16="http://schemas.microsoft.com/office/drawing/2014/main" id="{85D43DD7-51C9-3C06-4884-642411E98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9779" y="5766718"/>
            <a:ext cx="64918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p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48" name="Text Box 42">
            <a:extLst>
              <a:ext uri="{FF2B5EF4-FFF2-40B4-BE49-F238E27FC236}">
                <a16:creationId xmlns:a16="http://schemas.microsoft.com/office/drawing/2014/main" id="{A262D67E-7AD2-84C3-647D-5376DD3BC9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4150" y="5766718"/>
            <a:ext cx="57027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49" name="Line 43">
            <a:extLst>
              <a:ext uri="{FF2B5EF4-FFF2-40B4-BE49-F238E27FC236}">
                <a16:creationId xmlns:a16="http://schemas.microsoft.com/office/drawing/2014/main" id="{3FD85C24-A9E7-04D5-FD57-C88260AB9E3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4053" y="5267167"/>
            <a:ext cx="7920691" cy="0"/>
          </a:xfrm>
          <a:prstGeom prst="line">
            <a:avLst/>
          </a:prstGeom>
          <a:noFill/>
          <a:ln w="19050">
            <a:solidFill>
              <a:schemeClr val="bg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Text Box 44">
            <a:extLst>
              <a:ext uri="{FF2B5EF4-FFF2-40B4-BE49-F238E27FC236}">
                <a16:creationId xmlns:a16="http://schemas.microsoft.com/office/drawing/2014/main" id="{46CBAE47-B893-170B-BA06-33D84FE39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6019" y="5106499"/>
            <a:ext cx="295567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9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8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7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6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5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4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3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2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51" name="Text Box 45">
            <a:extLst>
              <a:ext uri="{FF2B5EF4-FFF2-40B4-BE49-F238E27FC236}">
                <a16:creationId xmlns:a16="http://schemas.microsoft.com/office/drawing/2014/main" id="{1E7DAC10-80E1-95EB-0198-4908FEFF3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5374" y="4513274"/>
            <a:ext cx="1584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X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4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X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3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X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2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X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X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52" name="Text Box 46">
            <a:extLst>
              <a:ext uri="{FF2B5EF4-FFF2-40B4-BE49-F238E27FC236}">
                <a16:creationId xmlns:a16="http://schemas.microsoft.com/office/drawing/2014/main" id="{C848EE03-F279-019D-263D-F8F8FFDA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691" y="4872049"/>
            <a:ext cx="24495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×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     Y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4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Y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3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Y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2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Y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Y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53" name="Line 47">
            <a:extLst>
              <a:ext uri="{FF2B5EF4-FFF2-40B4-BE49-F238E27FC236}">
                <a16:creationId xmlns:a16="http://schemas.microsoft.com/office/drawing/2014/main" id="{48CA5FD5-3EC5-51A6-F7D8-DB2765D988F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561" y="5273131"/>
            <a:ext cx="265841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54" name="Line 48">
            <a:extLst>
              <a:ext uri="{FF2B5EF4-FFF2-40B4-BE49-F238E27FC236}">
                <a16:creationId xmlns:a16="http://schemas.microsoft.com/office/drawing/2014/main" id="{73967134-31BD-594F-A7EC-88B69798E50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15664" y="1415381"/>
            <a:ext cx="0" cy="4379912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5" name="Line 49">
            <a:extLst>
              <a:ext uri="{FF2B5EF4-FFF2-40B4-BE49-F238E27FC236}">
                <a16:creationId xmlns:a16="http://schemas.microsoft.com/office/drawing/2014/main" id="{1D1C1283-C227-BF15-37CB-D81C27073D9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96715" y="1415381"/>
            <a:ext cx="0" cy="4379912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6" name="Line 50">
            <a:extLst>
              <a:ext uri="{FF2B5EF4-FFF2-40B4-BE49-F238E27FC236}">
                <a16:creationId xmlns:a16="http://schemas.microsoft.com/office/drawing/2014/main" id="{BC2DF309-764C-03B7-EF44-5F074EB35E18}"/>
              </a:ext>
            </a:extLst>
          </p:cNvPr>
          <p:cNvSpPr>
            <a:spLocks noChangeShapeType="1"/>
          </p:cNvSpPr>
          <p:nvPr/>
        </p:nvSpPr>
        <p:spPr bwMode="auto">
          <a:xfrm>
            <a:off x="9677763" y="1415381"/>
            <a:ext cx="0" cy="4379912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" name="Line 51">
            <a:extLst>
              <a:ext uri="{FF2B5EF4-FFF2-40B4-BE49-F238E27FC236}">
                <a16:creationId xmlns:a16="http://schemas.microsoft.com/office/drawing/2014/main" id="{B3A35880-4031-3AC8-93C3-3ED8F61C4A44}"/>
              </a:ext>
            </a:extLst>
          </p:cNvPr>
          <p:cNvSpPr>
            <a:spLocks noChangeShapeType="1"/>
          </p:cNvSpPr>
          <p:nvPr/>
        </p:nvSpPr>
        <p:spPr bwMode="auto">
          <a:xfrm>
            <a:off x="8858811" y="1415381"/>
            <a:ext cx="0" cy="4379912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Line 52">
            <a:extLst>
              <a:ext uri="{FF2B5EF4-FFF2-40B4-BE49-F238E27FC236}">
                <a16:creationId xmlns:a16="http://schemas.microsoft.com/office/drawing/2014/main" id="{7B12B845-5834-3BBC-E758-58059588DFD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39859" y="1415381"/>
            <a:ext cx="0" cy="4379912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9" name="Line 53">
            <a:extLst>
              <a:ext uri="{FF2B5EF4-FFF2-40B4-BE49-F238E27FC236}">
                <a16:creationId xmlns:a16="http://schemas.microsoft.com/office/drawing/2014/main" id="{DE5D15C4-F599-48B5-EF12-A36208006951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0907" y="2261697"/>
            <a:ext cx="0" cy="3533597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0" name="Line 54">
            <a:extLst>
              <a:ext uri="{FF2B5EF4-FFF2-40B4-BE49-F238E27FC236}">
                <a16:creationId xmlns:a16="http://schemas.microsoft.com/office/drawing/2014/main" id="{69813632-79B9-F5B9-FC0B-6E648D6F3C6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1955" y="3120773"/>
            <a:ext cx="0" cy="2674520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Line 55">
            <a:extLst>
              <a:ext uri="{FF2B5EF4-FFF2-40B4-BE49-F238E27FC236}">
                <a16:creationId xmlns:a16="http://schemas.microsoft.com/office/drawing/2014/main" id="{7C70CD8D-F34D-D063-485E-2C18FF5EC23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3003" y="3999058"/>
            <a:ext cx="0" cy="1796234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2" name="Line 56">
            <a:extLst>
              <a:ext uri="{FF2B5EF4-FFF2-40B4-BE49-F238E27FC236}">
                <a16:creationId xmlns:a16="http://schemas.microsoft.com/office/drawing/2014/main" id="{5BE56D34-4940-BA84-FD12-3D0EF1EEAA8C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4051" y="4775030"/>
            <a:ext cx="0" cy="1020262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3" name="Rectangle 58">
            <a:extLst>
              <a:ext uri="{FF2B5EF4-FFF2-40B4-BE49-F238E27FC236}">
                <a16:creationId xmlns:a16="http://schemas.microsoft.com/office/drawing/2014/main" id="{AAF0ABC5-DEC0-827D-1CFC-1C389A615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901" y="6206330"/>
            <a:ext cx="72390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24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逐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相乘，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错位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相加：先计算相加数，然后按列求和</a:t>
            </a:r>
          </a:p>
        </p:txBody>
      </p:sp>
      <p:sp>
        <p:nvSpPr>
          <p:cNvPr id="64" name="Freeform 59">
            <a:extLst>
              <a:ext uri="{FF2B5EF4-FFF2-40B4-BE49-F238E27FC236}">
                <a16:creationId xmlns:a16="http://schemas.microsoft.com/office/drawing/2014/main" id="{CFB9D36D-1197-717B-C09F-1BA246C506F4}"/>
              </a:ext>
            </a:extLst>
          </p:cNvPr>
          <p:cNvSpPr>
            <a:spLocks/>
          </p:cNvSpPr>
          <p:nvPr/>
        </p:nvSpPr>
        <p:spPr bwMode="auto">
          <a:xfrm>
            <a:off x="9774201" y="5392068"/>
            <a:ext cx="609600" cy="304800"/>
          </a:xfrm>
          <a:custGeom>
            <a:avLst/>
            <a:gdLst>
              <a:gd name="T0" fmla="*/ 2147483646 w 384"/>
              <a:gd name="T1" fmla="*/ 2147483646 h 192"/>
              <a:gd name="T2" fmla="*/ 2147483646 w 384"/>
              <a:gd name="T3" fmla="*/ 0 h 192"/>
              <a:gd name="T4" fmla="*/ 0 w 384"/>
              <a:gd name="T5" fmla="*/ 2147483646 h 192"/>
              <a:gd name="T6" fmla="*/ 0 60000 65536"/>
              <a:gd name="T7" fmla="*/ 0 60000 65536"/>
              <a:gd name="T8" fmla="*/ 0 60000 65536"/>
              <a:gd name="T9" fmla="*/ 0 w 384"/>
              <a:gd name="T10" fmla="*/ 0 h 192"/>
              <a:gd name="T11" fmla="*/ 384 w 384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" h="192">
                <a:moveTo>
                  <a:pt x="384" y="192"/>
                </a:moveTo>
                <a:cubicBezTo>
                  <a:pt x="320" y="96"/>
                  <a:pt x="256" y="0"/>
                  <a:pt x="192" y="0"/>
                </a:cubicBezTo>
                <a:cubicBezTo>
                  <a:pt x="128" y="0"/>
                  <a:pt x="32" y="160"/>
                  <a:pt x="0" y="192"/>
                </a:cubicBezTo>
              </a:path>
            </a:pathLst>
          </a:custGeom>
          <a:noFill/>
          <a:ln w="19050" cmpd="sng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5" name="Freeform 60">
            <a:extLst>
              <a:ext uri="{FF2B5EF4-FFF2-40B4-BE49-F238E27FC236}">
                <a16:creationId xmlns:a16="http://schemas.microsoft.com/office/drawing/2014/main" id="{36059A11-B0F2-CB6A-CA09-A67502A7B382}"/>
              </a:ext>
            </a:extLst>
          </p:cNvPr>
          <p:cNvSpPr>
            <a:spLocks/>
          </p:cNvSpPr>
          <p:nvPr/>
        </p:nvSpPr>
        <p:spPr bwMode="auto">
          <a:xfrm>
            <a:off x="8955051" y="5392068"/>
            <a:ext cx="609600" cy="304800"/>
          </a:xfrm>
          <a:custGeom>
            <a:avLst/>
            <a:gdLst>
              <a:gd name="T0" fmla="*/ 2147483646 w 384"/>
              <a:gd name="T1" fmla="*/ 2147483646 h 192"/>
              <a:gd name="T2" fmla="*/ 2147483646 w 384"/>
              <a:gd name="T3" fmla="*/ 0 h 192"/>
              <a:gd name="T4" fmla="*/ 0 w 384"/>
              <a:gd name="T5" fmla="*/ 2147483646 h 192"/>
              <a:gd name="T6" fmla="*/ 0 60000 65536"/>
              <a:gd name="T7" fmla="*/ 0 60000 65536"/>
              <a:gd name="T8" fmla="*/ 0 60000 65536"/>
              <a:gd name="T9" fmla="*/ 0 w 384"/>
              <a:gd name="T10" fmla="*/ 0 h 192"/>
              <a:gd name="T11" fmla="*/ 384 w 384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" h="192">
                <a:moveTo>
                  <a:pt x="384" y="192"/>
                </a:moveTo>
                <a:cubicBezTo>
                  <a:pt x="320" y="96"/>
                  <a:pt x="256" y="0"/>
                  <a:pt x="192" y="0"/>
                </a:cubicBezTo>
                <a:cubicBezTo>
                  <a:pt x="128" y="0"/>
                  <a:pt x="32" y="160"/>
                  <a:pt x="0" y="192"/>
                </a:cubicBezTo>
              </a:path>
            </a:pathLst>
          </a:custGeom>
          <a:noFill/>
          <a:ln w="19050" cmpd="sng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6" name="Freeform 61">
            <a:extLst>
              <a:ext uri="{FF2B5EF4-FFF2-40B4-BE49-F238E27FC236}">
                <a16:creationId xmlns:a16="http://schemas.microsoft.com/office/drawing/2014/main" id="{C84E9568-9A1A-0545-6551-C5D65424DFE6}"/>
              </a:ext>
            </a:extLst>
          </p:cNvPr>
          <p:cNvSpPr>
            <a:spLocks/>
          </p:cNvSpPr>
          <p:nvPr/>
        </p:nvSpPr>
        <p:spPr bwMode="auto">
          <a:xfrm>
            <a:off x="8135901" y="5392068"/>
            <a:ext cx="609600" cy="304800"/>
          </a:xfrm>
          <a:custGeom>
            <a:avLst/>
            <a:gdLst>
              <a:gd name="T0" fmla="*/ 2147483646 w 384"/>
              <a:gd name="T1" fmla="*/ 2147483646 h 192"/>
              <a:gd name="T2" fmla="*/ 2147483646 w 384"/>
              <a:gd name="T3" fmla="*/ 0 h 192"/>
              <a:gd name="T4" fmla="*/ 0 w 384"/>
              <a:gd name="T5" fmla="*/ 2147483646 h 192"/>
              <a:gd name="T6" fmla="*/ 0 60000 65536"/>
              <a:gd name="T7" fmla="*/ 0 60000 65536"/>
              <a:gd name="T8" fmla="*/ 0 60000 65536"/>
              <a:gd name="T9" fmla="*/ 0 w 384"/>
              <a:gd name="T10" fmla="*/ 0 h 192"/>
              <a:gd name="T11" fmla="*/ 384 w 384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" h="192">
                <a:moveTo>
                  <a:pt x="384" y="192"/>
                </a:moveTo>
                <a:cubicBezTo>
                  <a:pt x="320" y="96"/>
                  <a:pt x="256" y="0"/>
                  <a:pt x="192" y="0"/>
                </a:cubicBezTo>
                <a:cubicBezTo>
                  <a:pt x="128" y="0"/>
                  <a:pt x="32" y="160"/>
                  <a:pt x="0" y="192"/>
                </a:cubicBezTo>
              </a:path>
            </a:pathLst>
          </a:custGeom>
          <a:noFill/>
          <a:ln w="19050" cmpd="sng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7" name="Freeform 63">
            <a:extLst>
              <a:ext uri="{FF2B5EF4-FFF2-40B4-BE49-F238E27FC236}">
                <a16:creationId xmlns:a16="http://schemas.microsoft.com/office/drawing/2014/main" id="{C4C35DB8-9674-5CF5-3286-D80E4F2164BA}"/>
              </a:ext>
            </a:extLst>
          </p:cNvPr>
          <p:cNvSpPr>
            <a:spLocks/>
          </p:cNvSpPr>
          <p:nvPr/>
        </p:nvSpPr>
        <p:spPr bwMode="auto">
          <a:xfrm>
            <a:off x="7316751" y="5392068"/>
            <a:ext cx="609600" cy="304800"/>
          </a:xfrm>
          <a:custGeom>
            <a:avLst/>
            <a:gdLst>
              <a:gd name="T0" fmla="*/ 384 w 384"/>
              <a:gd name="T1" fmla="*/ 192 h 192"/>
              <a:gd name="T2" fmla="*/ 192 w 384"/>
              <a:gd name="T3" fmla="*/ 0 h 192"/>
              <a:gd name="T4" fmla="*/ 0 w 384"/>
              <a:gd name="T5" fmla="*/ 192 h 192"/>
              <a:gd name="T6" fmla="*/ 0 60000 65536"/>
              <a:gd name="T7" fmla="*/ 0 60000 65536"/>
              <a:gd name="T8" fmla="*/ 0 60000 65536"/>
              <a:gd name="T9" fmla="*/ 0 w 384"/>
              <a:gd name="T10" fmla="*/ 0 h 192"/>
              <a:gd name="T11" fmla="*/ 384 w 384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" h="192">
                <a:moveTo>
                  <a:pt x="384" y="192"/>
                </a:moveTo>
                <a:cubicBezTo>
                  <a:pt x="320" y="96"/>
                  <a:pt x="256" y="0"/>
                  <a:pt x="192" y="0"/>
                </a:cubicBezTo>
                <a:cubicBezTo>
                  <a:pt x="128" y="0"/>
                  <a:pt x="32" y="160"/>
                  <a:pt x="0" y="192"/>
                </a:cubicBezTo>
              </a:path>
            </a:pathLst>
          </a:custGeom>
          <a:noFill/>
          <a:ln w="19050" cmpd="sng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02661809-54E0-9544-B9D2-2F0503A8B986}"/>
              </a:ext>
            </a:extLst>
          </p:cNvPr>
          <p:cNvGrpSpPr/>
          <p:nvPr/>
        </p:nvGrpSpPr>
        <p:grpSpPr>
          <a:xfrm>
            <a:off x="4046501" y="5392068"/>
            <a:ext cx="3060700" cy="304800"/>
            <a:chOff x="2705100" y="4783931"/>
            <a:chExt cx="3060700" cy="304800"/>
          </a:xfrm>
        </p:grpSpPr>
        <p:sp>
          <p:nvSpPr>
            <p:cNvPr id="69" name="Freeform 64">
              <a:extLst>
                <a:ext uri="{FF2B5EF4-FFF2-40B4-BE49-F238E27FC236}">
                  <a16:creationId xmlns:a16="http://schemas.microsoft.com/office/drawing/2014/main" id="{A2741AC3-2A61-E57B-21E6-61D3987C8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200" y="4783931"/>
              <a:ext cx="609600" cy="304800"/>
            </a:xfrm>
            <a:custGeom>
              <a:avLst/>
              <a:gdLst>
                <a:gd name="T0" fmla="*/ 384 w 384"/>
                <a:gd name="T1" fmla="*/ 192 h 192"/>
                <a:gd name="T2" fmla="*/ 192 w 384"/>
                <a:gd name="T3" fmla="*/ 0 h 192"/>
                <a:gd name="T4" fmla="*/ 0 w 384"/>
                <a:gd name="T5" fmla="*/ 192 h 192"/>
                <a:gd name="T6" fmla="*/ 0 60000 65536"/>
                <a:gd name="T7" fmla="*/ 0 60000 65536"/>
                <a:gd name="T8" fmla="*/ 0 60000 65536"/>
                <a:gd name="T9" fmla="*/ 0 w 384"/>
                <a:gd name="T10" fmla="*/ 0 h 192"/>
                <a:gd name="T11" fmla="*/ 384 w 38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4" h="192">
                  <a:moveTo>
                    <a:pt x="384" y="192"/>
                  </a:moveTo>
                  <a:cubicBezTo>
                    <a:pt x="320" y="96"/>
                    <a:pt x="256" y="0"/>
                    <a:pt x="192" y="0"/>
                  </a:cubicBezTo>
                  <a:cubicBezTo>
                    <a:pt x="128" y="0"/>
                    <a:pt x="32" y="160"/>
                    <a:pt x="0" y="192"/>
                  </a:cubicBezTo>
                </a:path>
              </a:pathLst>
            </a:custGeom>
            <a:noFill/>
            <a:ln w="19050" cmpd="sng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Freeform 65">
              <a:extLst>
                <a:ext uri="{FF2B5EF4-FFF2-40B4-BE49-F238E27FC236}">
                  <a16:creationId xmlns:a16="http://schemas.microsoft.com/office/drawing/2014/main" id="{EEA9EEA9-8713-9EFF-8FEA-2DEACB194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050" y="4783931"/>
              <a:ext cx="609600" cy="304800"/>
            </a:xfrm>
            <a:custGeom>
              <a:avLst/>
              <a:gdLst>
                <a:gd name="T0" fmla="*/ 384 w 384"/>
                <a:gd name="T1" fmla="*/ 192 h 192"/>
                <a:gd name="T2" fmla="*/ 192 w 384"/>
                <a:gd name="T3" fmla="*/ 0 h 192"/>
                <a:gd name="T4" fmla="*/ 0 w 384"/>
                <a:gd name="T5" fmla="*/ 192 h 192"/>
                <a:gd name="T6" fmla="*/ 0 60000 65536"/>
                <a:gd name="T7" fmla="*/ 0 60000 65536"/>
                <a:gd name="T8" fmla="*/ 0 60000 65536"/>
                <a:gd name="T9" fmla="*/ 0 w 384"/>
                <a:gd name="T10" fmla="*/ 0 h 192"/>
                <a:gd name="T11" fmla="*/ 384 w 38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4" h="192">
                  <a:moveTo>
                    <a:pt x="384" y="192"/>
                  </a:moveTo>
                  <a:cubicBezTo>
                    <a:pt x="320" y="96"/>
                    <a:pt x="256" y="0"/>
                    <a:pt x="192" y="0"/>
                  </a:cubicBezTo>
                  <a:cubicBezTo>
                    <a:pt x="128" y="0"/>
                    <a:pt x="32" y="160"/>
                    <a:pt x="0" y="192"/>
                  </a:cubicBezTo>
                </a:path>
              </a:pathLst>
            </a:custGeom>
            <a:noFill/>
            <a:ln w="19050" cmpd="sng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1" name="Freeform 66">
              <a:extLst>
                <a:ext uri="{FF2B5EF4-FFF2-40B4-BE49-F238E27FC236}">
                  <a16:creationId xmlns:a16="http://schemas.microsoft.com/office/drawing/2014/main" id="{D019889B-A6BC-8422-A356-FFEC85DB3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7900" y="4783931"/>
              <a:ext cx="609600" cy="304800"/>
            </a:xfrm>
            <a:custGeom>
              <a:avLst/>
              <a:gdLst>
                <a:gd name="T0" fmla="*/ 384 w 384"/>
                <a:gd name="T1" fmla="*/ 192 h 192"/>
                <a:gd name="T2" fmla="*/ 192 w 384"/>
                <a:gd name="T3" fmla="*/ 0 h 192"/>
                <a:gd name="T4" fmla="*/ 0 w 384"/>
                <a:gd name="T5" fmla="*/ 192 h 192"/>
                <a:gd name="T6" fmla="*/ 0 60000 65536"/>
                <a:gd name="T7" fmla="*/ 0 60000 65536"/>
                <a:gd name="T8" fmla="*/ 0 60000 65536"/>
                <a:gd name="T9" fmla="*/ 0 w 384"/>
                <a:gd name="T10" fmla="*/ 0 h 192"/>
                <a:gd name="T11" fmla="*/ 384 w 38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4" h="192">
                  <a:moveTo>
                    <a:pt x="384" y="192"/>
                  </a:moveTo>
                  <a:cubicBezTo>
                    <a:pt x="320" y="96"/>
                    <a:pt x="256" y="0"/>
                    <a:pt x="192" y="0"/>
                  </a:cubicBezTo>
                  <a:cubicBezTo>
                    <a:pt x="128" y="0"/>
                    <a:pt x="32" y="160"/>
                    <a:pt x="0" y="192"/>
                  </a:cubicBezTo>
                </a:path>
              </a:pathLst>
            </a:custGeom>
            <a:noFill/>
            <a:ln w="19050" cmpd="sng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Freeform 67">
              <a:extLst>
                <a:ext uri="{FF2B5EF4-FFF2-40B4-BE49-F238E27FC236}">
                  <a16:creationId xmlns:a16="http://schemas.microsoft.com/office/drawing/2014/main" id="{EEED159A-CEBF-AC6C-5D81-07E404ACF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100" y="4783931"/>
              <a:ext cx="609600" cy="304800"/>
            </a:xfrm>
            <a:custGeom>
              <a:avLst/>
              <a:gdLst>
                <a:gd name="T0" fmla="*/ 384 w 384"/>
                <a:gd name="T1" fmla="*/ 192 h 192"/>
                <a:gd name="T2" fmla="*/ 192 w 384"/>
                <a:gd name="T3" fmla="*/ 0 h 192"/>
                <a:gd name="T4" fmla="*/ 0 w 384"/>
                <a:gd name="T5" fmla="*/ 192 h 192"/>
                <a:gd name="T6" fmla="*/ 0 60000 65536"/>
                <a:gd name="T7" fmla="*/ 0 60000 65536"/>
                <a:gd name="T8" fmla="*/ 0 60000 65536"/>
                <a:gd name="T9" fmla="*/ 0 w 384"/>
                <a:gd name="T10" fmla="*/ 0 h 192"/>
                <a:gd name="T11" fmla="*/ 384 w 38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4" h="192">
                  <a:moveTo>
                    <a:pt x="384" y="192"/>
                  </a:moveTo>
                  <a:cubicBezTo>
                    <a:pt x="320" y="96"/>
                    <a:pt x="256" y="0"/>
                    <a:pt x="192" y="0"/>
                  </a:cubicBezTo>
                  <a:cubicBezTo>
                    <a:pt x="128" y="0"/>
                    <a:pt x="32" y="160"/>
                    <a:pt x="0" y="192"/>
                  </a:cubicBezTo>
                </a:path>
              </a:pathLst>
            </a:custGeom>
            <a:noFill/>
            <a:ln w="19050" cmpd="sng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73" name="图片 72">
            <a:extLst>
              <a:ext uri="{FF2B5EF4-FFF2-40B4-BE49-F238E27FC236}">
                <a16:creationId xmlns:a16="http://schemas.microsoft.com/office/drawing/2014/main" id="{70A92158-F6E0-8D6F-AC11-A98E9CA3DE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436" y="4492283"/>
            <a:ext cx="390323" cy="390323"/>
          </a:xfrm>
          <a:prstGeom prst="rect">
            <a:avLst/>
          </a:prstGeom>
        </p:spPr>
      </p:pic>
      <p:sp>
        <p:nvSpPr>
          <p:cNvPr id="74" name="Text Box 32">
            <a:extLst>
              <a:ext uri="{FF2B5EF4-FFF2-40B4-BE49-F238E27FC236}">
                <a16:creationId xmlns:a16="http://schemas.microsoft.com/office/drawing/2014/main" id="{9B40F38E-0CAC-B33E-01FD-0EC5ED88C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9108" y="5757291"/>
            <a:ext cx="733469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9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75" name="右箭头 74">
            <a:extLst>
              <a:ext uri="{FF2B5EF4-FFF2-40B4-BE49-F238E27FC236}">
                <a16:creationId xmlns:a16="http://schemas.microsoft.com/office/drawing/2014/main" id="{93B7B040-BDE9-ECAB-A5D0-B9DC5647AEF5}"/>
              </a:ext>
            </a:extLst>
          </p:cNvPr>
          <p:cNvSpPr/>
          <p:nvPr/>
        </p:nvSpPr>
        <p:spPr>
          <a:xfrm>
            <a:off x="3029699" y="5106499"/>
            <a:ext cx="510943" cy="285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2CE7F5AE-4465-182B-F3D2-841C5DA6552C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8463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1098139" cy="5072346"/>
            <a:chOff x="1887176" y="1780605"/>
            <a:chExt cx="2671982" cy="22185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1955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一位乘法逻辑实现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*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 × 1 = 1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 × 0 = 0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 × 1 = 0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 × 0 = 0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用与门可以实现一位乘法逻辑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对于两个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位二进制组合来说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乘法需要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个与门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一级门延迟，生成所有相加数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8225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原码乘法的运算方法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内容占位符 3">
            <a:extLst>
              <a:ext uri="{FF2B5EF4-FFF2-40B4-BE49-F238E27FC236}">
                <a16:creationId xmlns:a16="http://schemas.microsoft.com/office/drawing/2014/main" id="{14560C4E-0439-4C5B-35A3-FB0115F6C8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117" y="1172566"/>
            <a:ext cx="3416318" cy="542196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267AC6C-8257-9FDD-3E3A-6466A751CA6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8048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1098139" cy="1102026"/>
            <a:chOff x="1887176" y="1780605"/>
            <a:chExt cx="2671982" cy="48201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横向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进位无符号阵列乘法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8225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原码乘法的运算方法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C2F4CBDE-6100-588C-5FF6-40D68ABFA2AC}"/>
              </a:ext>
            </a:extLst>
          </p:cNvPr>
          <p:cNvGrpSpPr/>
          <p:nvPr/>
        </p:nvGrpSpPr>
        <p:grpSpPr>
          <a:xfrm>
            <a:off x="2119835" y="1488361"/>
            <a:ext cx="8592628" cy="4979987"/>
            <a:chOff x="1792289" y="1048544"/>
            <a:chExt cx="8592628" cy="4979987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03A9182-6BB2-90FE-D024-AF9BC4DF4FB5}"/>
                </a:ext>
              </a:extLst>
            </p:cNvPr>
            <p:cNvGrpSpPr/>
            <p:nvPr/>
          </p:nvGrpSpPr>
          <p:grpSpPr>
            <a:xfrm>
              <a:off x="5490989" y="1894285"/>
              <a:ext cx="4061609" cy="307777"/>
              <a:chOff x="5452889" y="1916906"/>
              <a:chExt cx="4061609" cy="307777"/>
            </a:xfrm>
            <a:effectLst/>
          </p:grpSpPr>
          <p:sp>
            <p:nvSpPr>
              <p:cNvPr id="5" name="Text Box 3">
                <a:extLst>
                  <a:ext uri="{FF2B5EF4-FFF2-40B4-BE49-F238E27FC236}">
                    <a16:creationId xmlns:a16="http://schemas.microsoft.com/office/drawing/2014/main" id="{B4C9F825-6255-A5CC-E06A-A2CE7354E7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94638" y="1916906"/>
                <a:ext cx="76360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6" name="Text Box 4">
                <a:extLst>
                  <a:ext uri="{FF2B5EF4-FFF2-40B4-BE49-F238E27FC236}">
                    <a16:creationId xmlns:a16="http://schemas.microsoft.com/office/drawing/2014/main" id="{A00B5628-BEFB-9A66-190D-DF0F069EBF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13390" y="1916906"/>
                <a:ext cx="76163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7" name="Text Box 5">
                <a:extLst>
                  <a:ext uri="{FF2B5EF4-FFF2-40B4-BE49-F238E27FC236}">
                    <a16:creationId xmlns:a16="http://schemas.microsoft.com/office/drawing/2014/main" id="{A8B775E8-403F-649F-2098-205622FFE6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19442" y="1916906"/>
                <a:ext cx="76360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8" name="Text Box 6">
                <a:extLst>
                  <a:ext uri="{FF2B5EF4-FFF2-40B4-BE49-F238E27FC236}">
                    <a16:creationId xmlns:a16="http://schemas.microsoft.com/office/drawing/2014/main" id="{B80EC631-F16C-1D75-A498-79634D0E0D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50894" y="1916906"/>
                <a:ext cx="76360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9" name="Text Box 7">
                <a:extLst>
                  <a:ext uri="{FF2B5EF4-FFF2-40B4-BE49-F238E27FC236}">
                    <a16:creationId xmlns:a16="http://schemas.microsoft.com/office/drawing/2014/main" id="{2510136F-2269-1A7E-BF96-90FF5AACC7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52889" y="1916906"/>
                <a:ext cx="76360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BA95AA3-35EA-10E1-F51F-A181500A899F}"/>
                </a:ext>
              </a:extLst>
            </p:cNvPr>
            <p:cNvGrpSpPr/>
            <p:nvPr/>
          </p:nvGrpSpPr>
          <p:grpSpPr>
            <a:xfrm>
              <a:off x="4712774" y="2740026"/>
              <a:ext cx="3973717" cy="307777"/>
              <a:chOff x="4674674" y="2707482"/>
              <a:chExt cx="3973717" cy="307777"/>
            </a:xfrm>
            <a:effectLst/>
          </p:grpSpPr>
          <p:sp>
            <p:nvSpPr>
              <p:cNvPr id="11" name="Text Box 9">
                <a:extLst>
                  <a:ext uri="{FF2B5EF4-FFF2-40B4-BE49-F238E27FC236}">
                    <a16:creationId xmlns:a16="http://schemas.microsoft.com/office/drawing/2014/main" id="{704E185C-D025-BA10-3A58-7D994C6B12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81464" y="2707482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</a:p>
            </p:txBody>
          </p:sp>
          <p:sp>
            <p:nvSpPr>
              <p:cNvPr id="12" name="Text Box 10">
                <a:extLst>
                  <a:ext uri="{FF2B5EF4-FFF2-40B4-BE49-F238E27FC236}">
                    <a16:creationId xmlns:a16="http://schemas.microsoft.com/office/drawing/2014/main" id="{8483CD32-7928-BF39-E4CE-BF264BC5EB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94638" y="2707482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</a:p>
            </p:txBody>
          </p:sp>
          <p:sp>
            <p:nvSpPr>
              <p:cNvPr id="13" name="Text Box 11">
                <a:extLst>
                  <a:ext uri="{FF2B5EF4-FFF2-40B4-BE49-F238E27FC236}">
                    <a16:creationId xmlns:a16="http://schemas.microsoft.com/office/drawing/2014/main" id="{DA51B6F7-74CC-E3DD-1F87-BEC9DC4C85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13390" y="2707482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</a:p>
            </p:txBody>
          </p:sp>
          <p:sp>
            <p:nvSpPr>
              <p:cNvPr id="14" name="Text Box 12">
                <a:extLst>
                  <a:ext uri="{FF2B5EF4-FFF2-40B4-BE49-F238E27FC236}">
                    <a16:creationId xmlns:a16="http://schemas.microsoft.com/office/drawing/2014/main" id="{43D1710C-E6F0-B0AE-813F-E903AFD7C2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32142" y="2707482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</a:p>
            </p:txBody>
          </p:sp>
          <p:sp>
            <p:nvSpPr>
              <p:cNvPr id="16" name="Text Box 13">
                <a:extLst>
                  <a:ext uri="{FF2B5EF4-FFF2-40B4-BE49-F238E27FC236}">
                    <a16:creationId xmlns:a16="http://schemas.microsoft.com/office/drawing/2014/main" id="{A562A98E-C114-3C92-7A8B-181524B12F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74674" y="2707482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281AA55D-2694-4896-5033-C7CA0647D795}"/>
                </a:ext>
              </a:extLst>
            </p:cNvPr>
            <p:cNvGrpSpPr/>
            <p:nvPr/>
          </p:nvGrpSpPr>
          <p:grpSpPr>
            <a:xfrm>
              <a:off x="3883070" y="3585767"/>
              <a:ext cx="3984669" cy="307777"/>
              <a:chOff x="3844970" y="3586956"/>
              <a:chExt cx="3984669" cy="307777"/>
            </a:xfrm>
            <a:effectLst/>
          </p:grpSpPr>
          <p:sp>
            <p:nvSpPr>
              <p:cNvPr id="18" name="Text Box 15">
                <a:extLst>
                  <a:ext uri="{FF2B5EF4-FFF2-40B4-BE49-F238E27FC236}">
                    <a16:creationId xmlns:a16="http://schemas.microsoft.com/office/drawing/2014/main" id="{BF37881D-2423-ECFB-F86D-F53D5AA999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46099" y="358695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9" name="Text Box 16">
                <a:extLst>
                  <a:ext uri="{FF2B5EF4-FFF2-40B4-BE49-F238E27FC236}">
                    <a16:creationId xmlns:a16="http://schemas.microsoft.com/office/drawing/2014/main" id="{320767E2-24E5-E182-60BA-038A42ED80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68764" y="358695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21" name="Text Box 17">
                <a:extLst>
                  <a:ext uri="{FF2B5EF4-FFF2-40B4-BE49-F238E27FC236}">
                    <a16:creationId xmlns:a16="http://schemas.microsoft.com/office/drawing/2014/main" id="{6870EB5D-E62B-1BAE-53FA-47CF1EA078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94638" y="358695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22" name="Text Box 18">
                <a:extLst>
                  <a:ext uri="{FF2B5EF4-FFF2-40B4-BE49-F238E27FC236}">
                    <a16:creationId xmlns:a16="http://schemas.microsoft.com/office/drawing/2014/main" id="{C8967455-A984-5D7E-480C-808C433E61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13390" y="358695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23" name="Text Box 19">
                <a:extLst>
                  <a:ext uri="{FF2B5EF4-FFF2-40B4-BE49-F238E27FC236}">
                    <a16:creationId xmlns:a16="http://schemas.microsoft.com/office/drawing/2014/main" id="{ED45B57C-2092-CDB1-F981-AC2B8921B4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44970" y="358695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010536B-D3C9-075B-D911-A884B4C87FEF}"/>
                </a:ext>
              </a:extLst>
            </p:cNvPr>
            <p:cNvGrpSpPr/>
            <p:nvPr/>
          </p:nvGrpSpPr>
          <p:grpSpPr>
            <a:xfrm>
              <a:off x="3060700" y="4431506"/>
              <a:ext cx="3988287" cy="307777"/>
              <a:chOff x="3022600" y="4507706"/>
              <a:chExt cx="3988287" cy="307777"/>
            </a:xfrm>
            <a:effectLst/>
          </p:grpSpPr>
          <p:sp>
            <p:nvSpPr>
              <p:cNvPr id="25" name="Text Box 21">
                <a:extLst>
                  <a:ext uri="{FF2B5EF4-FFF2-40B4-BE49-F238E27FC236}">
                    <a16:creationId xmlns:a16="http://schemas.microsoft.com/office/drawing/2014/main" id="{0CD2E27D-BB1A-472B-4907-8691F774C3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5445" y="450770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</a:p>
            </p:txBody>
          </p:sp>
          <p:sp>
            <p:nvSpPr>
              <p:cNvPr id="26" name="Text Box 22">
                <a:extLst>
                  <a:ext uri="{FF2B5EF4-FFF2-40B4-BE49-F238E27FC236}">
                    <a16:creationId xmlns:a16="http://schemas.microsoft.com/office/drawing/2014/main" id="{B263551C-9AA7-31F6-BE87-6ECB2524A3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33399" y="450770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</a:p>
            </p:txBody>
          </p:sp>
          <p:sp>
            <p:nvSpPr>
              <p:cNvPr id="27" name="Text Box 23">
                <a:extLst>
                  <a:ext uri="{FF2B5EF4-FFF2-40B4-BE49-F238E27FC236}">
                    <a16:creationId xmlns:a16="http://schemas.microsoft.com/office/drawing/2014/main" id="{09017D60-D5AA-F3B2-DE5C-1E307BF70F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81464" y="450770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</a:p>
            </p:txBody>
          </p:sp>
          <p:sp>
            <p:nvSpPr>
              <p:cNvPr id="28" name="Text Box 24">
                <a:extLst>
                  <a:ext uri="{FF2B5EF4-FFF2-40B4-BE49-F238E27FC236}">
                    <a16:creationId xmlns:a16="http://schemas.microsoft.com/office/drawing/2014/main" id="{3178EAC5-688C-5979-5AF3-60836F30D8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94638" y="450770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</a:p>
            </p:txBody>
          </p:sp>
          <p:sp>
            <p:nvSpPr>
              <p:cNvPr id="29" name="Text Box 25">
                <a:extLst>
                  <a:ext uri="{FF2B5EF4-FFF2-40B4-BE49-F238E27FC236}">
                    <a16:creationId xmlns:a16="http://schemas.microsoft.com/office/drawing/2014/main" id="{081EEA51-CE40-1C89-3636-C9A2446174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2600" y="450770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CB6FF523-4842-80F9-D750-31E7F0B0448E}"/>
                </a:ext>
              </a:extLst>
            </p:cNvPr>
            <p:cNvGrpSpPr/>
            <p:nvPr/>
          </p:nvGrpSpPr>
          <p:grpSpPr>
            <a:xfrm>
              <a:off x="6332738" y="1048544"/>
              <a:ext cx="4052179" cy="307777"/>
              <a:chOff x="6294638" y="1124744"/>
              <a:chExt cx="4052179" cy="307777"/>
            </a:xfrm>
            <a:effectLst/>
          </p:grpSpPr>
          <p:sp>
            <p:nvSpPr>
              <p:cNvPr id="34" name="Text Box 27">
                <a:extLst>
                  <a:ext uri="{FF2B5EF4-FFF2-40B4-BE49-F238E27FC236}">
                    <a16:creationId xmlns:a16="http://schemas.microsoft.com/office/drawing/2014/main" id="{E34346D2-BC5D-9AC1-64CD-99D9BA6D67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94638" y="1124744"/>
                <a:ext cx="71624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5" name="Text Box 28">
                <a:extLst>
                  <a:ext uri="{FF2B5EF4-FFF2-40B4-BE49-F238E27FC236}">
                    <a16:creationId xmlns:a16="http://schemas.microsoft.com/office/drawing/2014/main" id="{F8247C5C-9F51-99F8-7711-215F1A78D3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13390" y="1124744"/>
                <a:ext cx="71624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6" name="Text Box 29">
                <a:extLst>
                  <a:ext uri="{FF2B5EF4-FFF2-40B4-BE49-F238E27FC236}">
                    <a16:creationId xmlns:a16="http://schemas.microsoft.com/office/drawing/2014/main" id="{65EB1F81-105F-AD58-1AEE-DF26872176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32142" y="1124744"/>
                <a:ext cx="71624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7" name="Text Box 30">
                <a:extLst>
                  <a:ext uri="{FF2B5EF4-FFF2-40B4-BE49-F238E27FC236}">
                    <a16:creationId xmlns:a16="http://schemas.microsoft.com/office/drawing/2014/main" id="{181A4B0A-74A2-46B1-2AEE-FF81512182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50894" y="1124744"/>
                <a:ext cx="71624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" name="Text Box 31">
                <a:extLst>
                  <a:ext uri="{FF2B5EF4-FFF2-40B4-BE49-F238E27FC236}">
                    <a16:creationId xmlns:a16="http://schemas.microsoft.com/office/drawing/2014/main" id="{A219CC15-5C22-B930-F1E2-3ABFE8D4BD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69648" y="1124744"/>
                <a:ext cx="77716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</a:p>
            </p:txBody>
          </p:sp>
        </p:grpSp>
        <p:sp>
          <p:nvSpPr>
            <p:cNvPr id="39" name="Text Box 39">
              <a:extLst>
                <a:ext uri="{FF2B5EF4-FFF2-40B4-BE49-F238E27FC236}">
                  <a16:creationId xmlns:a16="http://schemas.microsoft.com/office/drawing/2014/main" id="{24B2B537-A034-AE6A-564D-97CA89B0AC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9708" y="5691981"/>
              <a:ext cx="50323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Text Box 40">
              <a:extLst>
                <a:ext uri="{FF2B5EF4-FFF2-40B4-BE49-F238E27FC236}">
                  <a16:creationId xmlns:a16="http://schemas.microsoft.com/office/drawing/2014/main" id="{E5E0083E-6425-2C6F-0D79-FB7B0C2831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5634" y="5691981"/>
              <a:ext cx="57626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Text Box 41">
              <a:extLst>
                <a:ext uri="{FF2B5EF4-FFF2-40B4-BE49-F238E27FC236}">
                  <a16:creationId xmlns:a16="http://schemas.microsoft.com/office/drawing/2014/main" id="{B39BF6E4-707E-4AA0-97C1-5B009B593E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7286" y="5691981"/>
              <a:ext cx="5746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Text Box 42">
              <a:extLst>
                <a:ext uri="{FF2B5EF4-FFF2-40B4-BE49-F238E27FC236}">
                  <a16:creationId xmlns:a16="http://schemas.microsoft.com/office/drawing/2014/main" id="{2C71FB43-45D2-DC81-06E7-A435935A92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69953" y="5691981"/>
              <a:ext cx="5048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Text Box 32">
              <a:extLst>
                <a:ext uri="{FF2B5EF4-FFF2-40B4-BE49-F238E27FC236}">
                  <a16:creationId xmlns:a16="http://schemas.microsoft.com/office/drawing/2014/main" id="{3C16D1B9-9254-85E0-2909-CF036F429C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2289" y="5691981"/>
              <a:ext cx="64928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9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1063D6B5-D149-85ED-B025-732AD8C672B1}"/>
                </a:ext>
              </a:extLst>
            </p:cNvPr>
            <p:cNvGrpSpPr/>
            <p:nvPr/>
          </p:nvGrpSpPr>
          <p:grpSpPr>
            <a:xfrm>
              <a:off x="8750010" y="1191206"/>
              <a:ext cx="167661" cy="1112326"/>
              <a:chOff x="8750010" y="1191206"/>
              <a:chExt cx="167661" cy="1112326"/>
            </a:xfrm>
          </p:grpSpPr>
          <p:sp>
            <p:nvSpPr>
              <p:cNvPr id="45" name="Line 38">
                <a:extLst>
                  <a:ext uri="{FF2B5EF4-FFF2-40B4-BE49-F238E27FC236}">
                    <a16:creationId xmlns:a16="http://schemas.microsoft.com/office/drawing/2014/main" id="{DEE127CA-ABBF-7310-C233-B8509BB375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50010" y="1191206"/>
                <a:ext cx="167661" cy="0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46" name="Line 39">
                <a:extLst>
                  <a:ext uri="{FF2B5EF4-FFF2-40B4-BE49-F238E27FC236}">
                    <a16:creationId xmlns:a16="http://schemas.microsoft.com/office/drawing/2014/main" id="{54A4B78D-BAB3-552A-ADD1-05A555DEBC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50010" y="1193144"/>
                <a:ext cx="0" cy="1110388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47" name="Line 39">
              <a:extLst>
                <a:ext uri="{FF2B5EF4-FFF2-40B4-BE49-F238E27FC236}">
                  <a16:creationId xmlns:a16="http://schemas.microsoft.com/office/drawing/2014/main" id="{A554FA1B-C9B6-9113-B29E-F107FF9EE4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49063" y="2654283"/>
              <a:ext cx="0" cy="3050176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Line 39">
              <a:extLst>
                <a:ext uri="{FF2B5EF4-FFF2-40B4-BE49-F238E27FC236}">
                  <a16:creationId xmlns:a16="http://schemas.microsoft.com/office/drawing/2014/main" id="{E0501E86-7C20-B5BD-8B4B-3CC6495633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19569" y="3493372"/>
              <a:ext cx="0" cy="2211087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49" name="直接箭头连接符 772">
              <a:extLst>
                <a:ext uri="{FF2B5EF4-FFF2-40B4-BE49-F238E27FC236}">
                  <a16:creationId xmlns:a16="http://schemas.microsoft.com/office/drawing/2014/main" id="{3D78217B-6B03-840B-207B-55F04FE5AA16}"/>
                </a:ext>
              </a:extLst>
            </p:cNvPr>
            <p:cNvCxnSpPr>
              <a:stCxn id="58" idx="2"/>
              <a:endCxn id="66" idx="6"/>
            </p:cNvCxnSpPr>
            <p:nvPr/>
          </p:nvCxnSpPr>
          <p:spPr>
            <a:xfrm flipH="1">
              <a:off x="8094946" y="2468749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50" name="直接箭头连接符 777">
              <a:extLst>
                <a:ext uri="{FF2B5EF4-FFF2-40B4-BE49-F238E27FC236}">
                  <a16:creationId xmlns:a16="http://schemas.microsoft.com/office/drawing/2014/main" id="{53DB7736-DB95-2D04-1D60-959A889D6459}"/>
                </a:ext>
              </a:extLst>
            </p:cNvPr>
            <p:cNvCxnSpPr/>
            <p:nvPr/>
          </p:nvCxnSpPr>
          <p:spPr>
            <a:xfrm flipH="1">
              <a:off x="7267085" y="2468501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51" name="直接箭头连接符 788">
              <a:extLst>
                <a:ext uri="{FF2B5EF4-FFF2-40B4-BE49-F238E27FC236}">
                  <a16:creationId xmlns:a16="http://schemas.microsoft.com/office/drawing/2014/main" id="{8028F6D0-078C-52EA-864A-A451EF4259F7}"/>
                </a:ext>
              </a:extLst>
            </p:cNvPr>
            <p:cNvCxnSpPr/>
            <p:nvPr/>
          </p:nvCxnSpPr>
          <p:spPr>
            <a:xfrm flipH="1">
              <a:off x="7262754" y="3320237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52" name="Line 40">
              <a:extLst>
                <a:ext uri="{FF2B5EF4-FFF2-40B4-BE49-F238E27FC236}">
                  <a16:creationId xmlns:a16="http://schemas.microsoft.com/office/drawing/2014/main" id="{6A12BF39-7A7A-F7D5-FA47-C18FFF8BA6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873105" y="2126933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53" name="Line 40">
              <a:extLst>
                <a:ext uri="{FF2B5EF4-FFF2-40B4-BE49-F238E27FC236}">
                  <a16:creationId xmlns:a16="http://schemas.microsoft.com/office/drawing/2014/main" id="{1AD7D84F-77DD-8542-21B5-A2E126E55E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42211" y="2985828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BFC5831A-B75A-94C5-11A5-300AB09A8D14}"/>
                </a:ext>
              </a:extLst>
            </p:cNvPr>
            <p:cNvGrpSpPr/>
            <p:nvPr/>
          </p:nvGrpSpPr>
          <p:grpSpPr>
            <a:xfrm>
              <a:off x="7752045" y="3077363"/>
              <a:ext cx="338138" cy="430887"/>
              <a:chOff x="8686490" y="2190704"/>
              <a:chExt cx="338138" cy="430887"/>
            </a:xfrm>
          </p:grpSpPr>
          <p:sp>
            <p:nvSpPr>
              <p:cNvPr id="55" name="Oval 36">
                <a:extLst>
                  <a:ext uri="{FF2B5EF4-FFF2-40B4-BE49-F238E27FC236}">
                    <a16:creationId xmlns:a16="http://schemas.microsoft.com/office/drawing/2014/main" id="{79F1837E-EC6F-7F5B-9A61-C367D1FC6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86490" y="2271912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5E878799-CBCC-E94E-0BBA-F05278CDDEE3}"/>
                  </a:ext>
                </a:extLst>
              </p:cNvPr>
              <p:cNvSpPr txBox="1"/>
              <p:nvPr/>
            </p:nvSpPr>
            <p:spPr>
              <a:xfrm>
                <a:off x="8728627" y="2190704"/>
                <a:ext cx="266700" cy="43088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+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27BD4EDF-6FF8-8489-BF69-2AA0748F9534}"/>
                </a:ext>
              </a:extLst>
            </p:cNvPr>
            <p:cNvGrpSpPr/>
            <p:nvPr/>
          </p:nvGrpSpPr>
          <p:grpSpPr>
            <a:xfrm>
              <a:off x="8579906" y="2223235"/>
              <a:ext cx="338138" cy="430887"/>
              <a:chOff x="8686490" y="2190704"/>
              <a:chExt cx="338138" cy="430887"/>
            </a:xfrm>
          </p:grpSpPr>
          <p:sp>
            <p:nvSpPr>
              <p:cNvPr id="58" name="Oval 36">
                <a:extLst>
                  <a:ext uri="{FF2B5EF4-FFF2-40B4-BE49-F238E27FC236}">
                    <a16:creationId xmlns:a16="http://schemas.microsoft.com/office/drawing/2014/main" id="{9A342D9D-E81A-F818-6667-1B4DD27C7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86490" y="2271912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0102AB3C-D649-E8CE-9794-8D35375354B3}"/>
                  </a:ext>
                </a:extLst>
              </p:cNvPr>
              <p:cNvSpPr txBox="1"/>
              <p:nvPr/>
            </p:nvSpPr>
            <p:spPr>
              <a:xfrm>
                <a:off x="8728627" y="2190704"/>
                <a:ext cx="266700" cy="43088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+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8338375D-CD9E-ACFB-BE8B-6E590EA129AC}"/>
                </a:ext>
              </a:extLst>
            </p:cNvPr>
            <p:cNvGrpSpPr/>
            <p:nvPr/>
          </p:nvGrpSpPr>
          <p:grpSpPr>
            <a:xfrm>
              <a:off x="7752045" y="1191206"/>
              <a:ext cx="507593" cy="1966918"/>
              <a:chOff x="7752045" y="1191206"/>
              <a:chExt cx="507593" cy="1966918"/>
            </a:xfrm>
          </p:grpSpPr>
          <p:sp>
            <p:nvSpPr>
              <p:cNvPr id="61" name="Line 38">
                <a:extLst>
                  <a:ext uri="{FF2B5EF4-FFF2-40B4-BE49-F238E27FC236}">
                    <a16:creationId xmlns:a16="http://schemas.microsoft.com/office/drawing/2014/main" id="{0069F6C8-9E9E-A136-5267-836AFE7BB0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20516" y="1191206"/>
                <a:ext cx="167661" cy="0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62" name="Line 39">
                <a:extLst>
                  <a:ext uri="{FF2B5EF4-FFF2-40B4-BE49-F238E27FC236}">
                    <a16:creationId xmlns:a16="http://schemas.microsoft.com/office/drawing/2014/main" id="{06F988A0-C264-97DF-2506-F431DA59F9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20516" y="1193144"/>
                <a:ext cx="0" cy="1110388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63" name="Line 39">
                <a:extLst>
                  <a:ext uri="{FF2B5EF4-FFF2-40B4-BE49-F238E27FC236}">
                    <a16:creationId xmlns:a16="http://schemas.microsoft.com/office/drawing/2014/main" id="{F52ACEF3-535C-EF69-A6D5-8B9EFF465A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19569" y="2654283"/>
                <a:ext cx="0" cy="503841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64" name="Line 40">
                <a:extLst>
                  <a:ext uri="{FF2B5EF4-FFF2-40B4-BE49-F238E27FC236}">
                    <a16:creationId xmlns:a16="http://schemas.microsoft.com/office/drawing/2014/main" id="{5B8493EE-DADF-0B98-6684-CF7287907D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042211" y="2126933"/>
                <a:ext cx="217427" cy="217427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EA752B0A-C3DA-9509-8D0E-D24E92499D69}"/>
                  </a:ext>
                </a:extLst>
              </p:cNvPr>
              <p:cNvGrpSpPr/>
              <p:nvPr/>
            </p:nvGrpSpPr>
            <p:grpSpPr>
              <a:xfrm>
                <a:off x="7752045" y="2223235"/>
                <a:ext cx="338138" cy="430887"/>
                <a:chOff x="8686490" y="2190704"/>
                <a:chExt cx="338138" cy="430887"/>
              </a:xfrm>
            </p:grpSpPr>
            <p:sp>
              <p:nvSpPr>
                <p:cNvPr id="66" name="Oval 36">
                  <a:extLst>
                    <a:ext uri="{FF2B5EF4-FFF2-40B4-BE49-F238E27FC236}">
                      <a16:creationId xmlns:a16="http://schemas.microsoft.com/office/drawing/2014/main" id="{6C239A3D-8A43-958C-4D52-DDF45AAB6E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D11999BE-E0FD-B8F1-B26C-7DDC9F158312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9339AB55-C747-6AC1-3939-D171EC4FE53F}"/>
                </a:ext>
              </a:extLst>
            </p:cNvPr>
            <p:cNvGrpSpPr/>
            <p:nvPr/>
          </p:nvGrpSpPr>
          <p:grpSpPr>
            <a:xfrm>
              <a:off x="2955512" y="3317968"/>
              <a:ext cx="1185085" cy="2710563"/>
              <a:chOff x="2955512" y="3317968"/>
              <a:chExt cx="1185085" cy="2710563"/>
            </a:xfrm>
          </p:grpSpPr>
          <p:sp>
            <p:nvSpPr>
              <p:cNvPr id="69" name="Line 38">
                <a:extLst>
                  <a:ext uri="{FF2B5EF4-FFF2-40B4-BE49-F238E27FC236}">
                    <a16:creationId xmlns:a16="http://schemas.microsoft.com/office/drawing/2014/main" id="{1649E6B6-955F-0809-7378-82E1C4F5F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5512" y="4175206"/>
                <a:ext cx="660224" cy="0"/>
              </a:xfrm>
              <a:prstGeom prst="line">
                <a:avLst/>
              </a:prstGeom>
              <a:noFill/>
              <a:ln w="19050" cap="sq">
                <a:solidFill>
                  <a:schemeClr val="accent6">
                    <a:lumMod val="75000"/>
                  </a:schemeClr>
                </a:solidFill>
                <a:miter lim="800000"/>
                <a:headEnd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0" name="Line 39">
                <a:extLst>
                  <a:ext uri="{FF2B5EF4-FFF2-40B4-BE49-F238E27FC236}">
                    <a16:creationId xmlns:a16="http://schemas.microsoft.com/office/drawing/2014/main" id="{AA910F2C-9CB1-494B-4F30-790201D4D3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1565" y="4343799"/>
                <a:ext cx="0" cy="519344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Text Box 35">
                <a:extLst>
                  <a:ext uri="{FF2B5EF4-FFF2-40B4-BE49-F238E27FC236}">
                    <a16:creationId xmlns:a16="http://schemas.microsoft.com/office/drawing/2014/main" id="{43146A6D-F212-ED41-1C8D-76126FAD3B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48434" y="5691981"/>
                <a:ext cx="792163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  p</a:t>
                </a:r>
                <a:r>
                  <a:rPr kumimoji="0" lang="en-US" altLang="zh-CN" sz="16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7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432097F8-5FB7-2B7B-404C-551EE3E93796}"/>
                  </a:ext>
                </a:extLst>
              </p:cNvPr>
              <p:cNvGrpSpPr/>
              <p:nvPr/>
            </p:nvGrpSpPr>
            <p:grpSpPr>
              <a:xfrm>
                <a:off x="3613678" y="3931243"/>
                <a:ext cx="338138" cy="430887"/>
                <a:chOff x="8686490" y="2190704"/>
                <a:chExt cx="338138" cy="430887"/>
              </a:xfrm>
            </p:grpSpPr>
            <p:sp>
              <p:nvSpPr>
                <p:cNvPr id="81" name="Oval 36">
                  <a:extLst>
                    <a:ext uri="{FF2B5EF4-FFF2-40B4-BE49-F238E27FC236}">
                      <a16:creationId xmlns:a16="http://schemas.microsoft.com/office/drawing/2014/main" id="{E4B89CFC-F5BF-0276-3EF0-BC1A59FB7F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504FC477-555B-66D0-C5FB-C74C4D778A34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73" name="Line 39">
                <a:extLst>
                  <a:ext uri="{FF2B5EF4-FFF2-40B4-BE49-F238E27FC236}">
                    <a16:creationId xmlns:a16="http://schemas.microsoft.com/office/drawing/2014/main" id="{18FFC327-B211-824E-1445-EE37881FA2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9276" y="5188267"/>
                <a:ext cx="0" cy="503714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cxnSp>
            <p:nvCxnSpPr>
              <p:cNvPr id="74" name="直接箭头连接符 803">
                <a:extLst>
                  <a:ext uri="{FF2B5EF4-FFF2-40B4-BE49-F238E27FC236}">
                    <a16:creationId xmlns:a16="http://schemas.microsoft.com/office/drawing/2014/main" id="{9162CA28-AD88-4809-7676-27294E9B8C7A}"/>
                  </a:ext>
                </a:extLst>
              </p:cNvPr>
              <p:cNvCxnSpPr/>
              <p:nvPr/>
            </p:nvCxnSpPr>
            <p:spPr>
              <a:xfrm flipH="1">
                <a:off x="3117741" y="5028756"/>
                <a:ext cx="489723" cy="0"/>
              </a:xfrm>
              <a:prstGeom prst="straightConnector1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</p:cxnSp>
          <p:sp>
            <p:nvSpPr>
              <p:cNvPr id="75" name="Line 40">
                <a:extLst>
                  <a:ext uri="{FF2B5EF4-FFF2-40B4-BE49-F238E27FC236}">
                    <a16:creationId xmlns:a16="http://schemas.microsoft.com/office/drawing/2014/main" id="{F71825C8-A559-9627-0415-FC768872B7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07820" y="3832513"/>
                <a:ext cx="217427" cy="217427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Line 40">
                <a:extLst>
                  <a:ext uri="{FF2B5EF4-FFF2-40B4-BE49-F238E27FC236}">
                    <a16:creationId xmlns:a16="http://schemas.microsoft.com/office/drawing/2014/main" id="{0468DA41-FF03-08D0-B651-038B44AC20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01486" y="4688723"/>
                <a:ext cx="217427" cy="217427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259E2272-C92B-336F-F441-F8B22FC1290C}"/>
                  </a:ext>
                </a:extLst>
              </p:cNvPr>
              <p:cNvGrpSpPr/>
              <p:nvPr/>
            </p:nvGrpSpPr>
            <p:grpSpPr>
              <a:xfrm>
                <a:off x="3613678" y="4785371"/>
                <a:ext cx="338138" cy="430887"/>
                <a:chOff x="8686490" y="2190704"/>
                <a:chExt cx="338138" cy="430887"/>
              </a:xfrm>
            </p:grpSpPr>
            <p:sp>
              <p:nvSpPr>
                <p:cNvPr id="79" name="Oval 36">
                  <a:extLst>
                    <a:ext uri="{FF2B5EF4-FFF2-40B4-BE49-F238E27FC236}">
                      <a16:creationId xmlns:a16="http://schemas.microsoft.com/office/drawing/2014/main" id="{8C9A6F94-9920-3C1E-5873-47CA0595C2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3EA5ADAA-A02B-193A-DC0C-B624AD12AAE4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78" name="Line 39">
                <a:extLst>
                  <a:ext uri="{FF2B5EF4-FFF2-40B4-BE49-F238E27FC236}">
                    <a16:creationId xmlns:a16="http://schemas.microsoft.com/office/drawing/2014/main" id="{5F5A0EBD-394C-7713-A890-5807130704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4748" y="3317968"/>
                <a:ext cx="0" cy="687937"/>
              </a:xfrm>
              <a:prstGeom prst="line">
                <a:avLst/>
              </a:prstGeom>
              <a:noFill/>
              <a:ln w="19050" cap="sq">
                <a:solidFill>
                  <a:schemeClr val="accent6">
                    <a:lumMod val="75000"/>
                  </a:schemeClr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F3D0E007-D516-BA07-A469-F4B628D6A7AF}"/>
                </a:ext>
              </a:extLst>
            </p:cNvPr>
            <p:cNvGrpSpPr/>
            <p:nvPr/>
          </p:nvGrpSpPr>
          <p:grpSpPr>
            <a:xfrm>
              <a:off x="2682875" y="4175206"/>
              <a:ext cx="647700" cy="1853325"/>
              <a:chOff x="2682875" y="4175206"/>
              <a:chExt cx="647700" cy="1853325"/>
            </a:xfrm>
          </p:grpSpPr>
          <p:sp>
            <p:nvSpPr>
              <p:cNvPr id="84" name="Text Box 34">
                <a:extLst>
                  <a:ext uri="{FF2B5EF4-FFF2-40B4-BE49-F238E27FC236}">
                    <a16:creationId xmlns:a16="http://schemas.microsoft.com/office/drawing/2014/main" id="{BFD043B1-64B9-D2F9-3ED4-336CCE1F4B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2875" y="5691981"/>
                <a:ext cx="647700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</a:t>
                </a:r>
                <a:r>
                  <a:rPr kumimoji="0" lang="en-US" altLang="zh-CN" sz="16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8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5" name="Line 39">
                <a:extLst>
                  <a:ext uri="{FF2B5EF4-FFF2-40B4-BE49-F238E27FC236}">
                    <a16:creationId xmlns:a16="http://schemas.microsoft.com/office/drawing/2014/main" id="{F9EB15F9-3499-1190-4ACD-F06AA23349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63924" y="5188267"/>
                <a:ext cx="0" cy="503714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6" name="Line 40">
                <a:extLst>
                  <a:ext uri="{FF2B5EF4-FFF2-40B4-BE49-F238E27FC236}">
                    <a16:creationId xmlns:a16="http://schemas.microsoft.com/office/drawing/2014/main" id="{BC221C60-F9BF-A852-9D44-80782BE951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75860" y="4688723"/>
                <a:ext cx="217427" cy="217427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927AEE18-2D8D-9AFD-8A3E-990353CE104C}"/>
                  </a:ext>
                </a:extLst>
              </p:cNvPr>
              <p:cNvGrpSpPr/>
              <p:nvPr/>
            </p:nvGrpSpPr>
            <p:grpSpPr>
              <a:xfrm>
                <a:off x="2785817" y="4785371"/>
                <a:ext cx="338138" cy="430887"/>
                <a:chOff x="8686490" y="2190704"/>
                <a:chExt cx="338138" cy="430887"/>
              </a:xfrm>
            </p:grpSpPr>
            <p:sp>
              <p:nvSpPr>
                <p:cNvPr id="89" name="Oval 36">
                  <a:extLst>
                    <a:ext uri="{FF2B5EF4-FFF2-40B4-BE49-F238E27FC236}">
                      <a16:creationId xmlns:a16="http://schemas.microsoft.com/office/drawing/2014/main" id="{9B367AC7-901E-B0C2-04B0-C1440F4BDE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83C8A722-59D5-12F1-3C91-FB5F1EF2BF68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88" name="Line 39">
                <a:extLst>
                  <a:ext uri="{FF2B5EF4-FFF2-40B4-BE49-F238E27FC236}">
                    <a16:creationId xmlns:a16="http://schemas.microsoft.com/office/drawing/2014/main" id="{AA1E6AC7-0221-25F7-0009-1E7266969F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4565" y="4175206"/>
                <a:ext cx="0" cy="687937"/>
              </a:xfrm>
              <a:prstGeom prst="line">
                <a:avLst/>
              </a:prstGeom>
              <a:noFill/>
              <a:ln w="19050" cap="sq">
                <a:solidFill>
                  <a:schemeClr val="accent6">
                    <a:lumMod val="75000"/>
                  </a:schemeClr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91" name="Line 38">
              <a:extLst>
                <a:ext uri="{FF2B5EF4-FFF2-40B4-BE49-F238E27FC236}">
                  <a16:creationId xmlns:a16="http://schemas.microsoft.com/office/drawing/2014/main" id="{20EAE3CD-42C5-36C6-BD22-9AD215D74E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7989" y="5028756"/>
              <a:ext cx="660224" cy="0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92" name="Line 39">
              <a:extLst>
                <a:ext uri="{FF2B5EF4-FFF2-40B4-BE49-F238E27FC236}">
                  <a16:creationId xmlns:a16="http://schemas.microsoft.com/office/drawing/2014/main" id="{489E1B74-4353-7725-D9B9-DE9D49A47D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7042" y="5028756"/>
              <a:ext cx="0" cy="687937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93" name="Group 36">
              <a:extLst>
                <a:ext uri="{FF2B5EF4-FFF2-40B4-BE49-F238E27FC236}">
                  <a16:creationId xmlns:a16="http://schemas.microsoft.com/office/drawing/2014/main" id="{4C9BD2B3-989F-2F8A-2623-09C9D8A82E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87423" y="1191206"/>
              <a:ext cx="167661" cy="4501627"/>
              <a:chOff x="14" y="6"/>
              <a:chExt cx="177" cy="2323"/>
            </a:xfrm>
            <a:effectLst/>
          </p:grpSpPr>
          <p:sp>
            <p:nvSpPr>
              <p:cNvPr id="94" name="Line 38">
                <a:extLst>
                  <a:ext uri="{FF2B5EF4-FFF2-40B4-BE49-F238E27FC236}">
                    <a16:creationId xmlns:a16="http://schemas.microsoft.com/office/drawing/2014/main" id="{97093169-C305-651D-DC56-58B49E4B4C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" y="6"/>
                <a:ext cx="177" cy="0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5" name="Line 39">
                <a:extLst>
                  <a:ext uri="{FF2B5EF4-FFF2-40B4-BE49-F238E27FC236}">
                    <a16:creationId xmlns:a16="http://schemas.microsoft.com/office/drawing/2014/main" id="{F967BFA4-483E-11B3-DD97-088ECE06FC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" y="7"/>
                <a:ext cx="0" cy="2322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98C7F68A-B931-5CE4-4AEF-A4164F318554}"/>
                </a:ext>
              </a:extLst>
            </p:cNvPr>
            <p:cNvGrpSpPr/>
            <p:nvPr/>
          </p:nvGrpSpPr>
          <p:grpSpPr>
            <a:xfrm>
              <a:off x="8917906" y="2318450"/>
              <a:ext cx="703752" cy="350865"/>
              <a:chOff x="8917906" y="2318450"/>
              <a:chExt cx="703752" cy="350865"/>
            </a:xfrm>
          </p:grpSpPr>
          <p:cxnSp>
            <p:nvCxnSpPr>
              <p:cNvPr id="97" name="直接箭头连接符 785">
                <a:extLst>
                  <a:ext uri="{FF2B5EF4-FFF2-40B4-BE49-F238E27FC236}">
                    <a16:creationId xmlns:a16="http://schemas.microsoft.com/office/drawing/2014/main" id="{D9B12B3E-8E8A-4AB7-0FA0-63D25C8B7385}"/>
                  </a:ext>
                </a:extLst>
              </p:cNvPr>
              <p:cNvCxnSpPr/>
              <p:nvPr/>
            </p:nvCxnSpPr>
            <p:spPr>
              <a:xfrm flipH="1">
                <a:off x="8917906" y="2468749"/>
                <a:ext cx="489723" cy="0"/>
              </a:xfrm>
              <a:prstGeom prst="straightConnector1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</p:cxnSp>
          <p:sp>
            <p:nvSpPr>
              <p:cNvPr id="98" name="Rectangle 151">
                <a:extLst>
                  <a:ext uri="{FF2B5EF4-FFF2-40B4-BE49-F238E27FC236}">
                    <a16:creationId xmlns:a16="http://schemas.microsoft.com/office/drawing/2014/main" id="{C9B93FB8-FBFF-A379-BCDF-6FF150B16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9590" y="2318450"/>
                <a:ext cx="292068" cy="3508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</a:p>
            </p:txBody>
          </p:sp>
        </p:grp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AB3752BA-176B-AEB3-6C3F-2E8922687308}"/>
                </a:ext>
              </a:extLst>
            </p:cNvPr>
            <p:cNvGrpSpPr/>
            <p:nvPr/>
          </p:nvGrpSpPr>
          <p:grpSpPr>
            <a:xfrm>
              <a:off x="8085714" y="3177986"/>
              <a:ext cx="706952" cy="350865"/>
              <a:chOff x="8085714" y="3177986"/>
              <a:chExt cx="706952" cy="350865"/>
            </a:xfrm>
          </p:grpSpPr>
          <p:cxnSp>
            <p:nvCxnSpPr>
              <p:cNvPr id="100" name="直接箭头连接符 792">
                <a:extLst>
                  <a:ext uri="{FF2B5EF4-FFF2-40B4-BE49-F238E27FC236}">
                    <a16:creationId xmlns:a16="http://schemas.microsoft.com/office/drawing/2014/main" id="{98C4A65B-9E56-FC29-6E63-0D432689CE00}"/>
                  </a:ext>
                </a:extLst>
              </p:cNvPr>
              <p:cNvCxnSpPr/>
              <p:nvPr/>
            </p:nvCxnSpPr>
            <p:spPr>
              <a:xfrm flipH="1">
                <a:off x="8085714" y="3320237"/>
                <a:ext cx="489723" cy="0"/>
              </a:xfrm>
              <a:prstGeom prst="straightConnector1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</p:cxnSp>
          <p:sp>
            <p:nvSpPr>
              <p:cNvPr id="101" name="Rectangle 151">
                <a:extLst>
                  <a:ext uri="{FF2B5EF4-FFF2-40B4-BE49-F238E27FC236}">
                    <a16:creationId xmlns:a16="http://schemas.microsoft.com/office/drawing/2014/main" id="{BF3E2277-6ABC-B0B9-4D04-1A4243528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0598" y="3177986"/>
                <a:ext cx="292068" cy="3508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</a:p>
            </p:txBody>
          </p:sp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F749B919-F30D-BBBA-BE33-BB826E3CA16E}"/>
                </a:ext>
              </a:extLst>
            </p:cNvPr>
            <p:cNvGrpSpPr/>
            <p:nvPr/>
          </p:nvGrpSpPr>
          <p:grpSpPr>
            <a:xfrm>
              <a:off x="6434893" y="1187043"/>
              <a:ext cx="1528781" cy="4505502"/>
              <a:chOff x="6434893" y="1187043"/>
              <a:chExt cx="1528781" cy="4505502"/>
            </a:xfrm>
          </p:grpSpPr>
          <p:cxnSp>
            <p:nvCxnSpPr>
              <p:cNvPr id="103" name="直接箭头连接符 779">
                <a:extLst>
                  <a:ext uri="{FF2B5EF4-FFF2-40B4-BE49-F238E27FC236}">
                    <a16:creationId xmlns:a16="http://schemas.microsoft.com/office/drawing/2014/main" id="{9C7CAA6E-ED9C-42BD-FC95-FDD752150EE5}"/>
                  </a:ext>
                </a:extLst>
              </p:cNvPr>
              <p:cNvCxnSpPr/>
              <p:nvPr/>
            </p:nvCxnSpPr>
            <p:spPr>
              <a:xfrm flipH="1">
                <a:off x="6440162" y="2468501"/>
                <a:ext cx="489723" cy="0"/>
              </a:xfrm>
              <a:prstGeom prst="straightConnector1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</p:cxnSp>
          <p:cxnSp>
            <p:nvCxnSpPr>
              <p:cNvPr id="104" name="直接箭头连接符 789">
                <a:extLst>
                  <a:ext uri="{FF2B5EF4-FFF2-40B4-BE49-F238E27FC236}">
                    <a16:creationId xmlns:a16="http://schemas.microsoft.com/office/drawing/2014/main" id="{B62AC27D-2E1B-AE55-4EA4-4A189CEE8FE4}"/>
                  </a:ext>
                </a:extLst>
              </p:cNvPr>
              <p:cNvCxnSpPr/>
              <p:nvPr/>
            </p:nvCxnSpPr>
            <p:spPr>
              <a:xfrm flipH="1">
                <a:off x="6434893" y="3319989"/>
                <a:ext cx="489723" cy="0"/>
              </a:xfrm>
              <a:prstGeom prst="straightConnector1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</p:cxnSp>
          <p:cxnSp>
            <p:nvCxnSpPr>
              <p:cNvPr id="105" name="直接箭头连接符 794">
                <a:extLst>
                  <a:ext uri="{FF2B5EF4-FFF2-40B4-BE49-F238E27FC236}">
                    <a16:creationId xmlns:a16="http://schemas.microsoft.com/office/drawing/2014/main" id="{E56720A1-EEAD-9F3F-C56D-581F1034F3E1}"/>
                  </a:ext>
                </a:extLst>
              </p:cNvPr>
              <p:cNvCxnSpPr/>
              <p:nvPr/>
            </p:nvCxnSpPr>
            <p:spPr>
              <a:xfrm flipH="1">
                <a:off x="6442219" y="4177139"/>
                <a:ext cx="489723" cy="0"/>
              </a:xfrm>
              <a:prstGeom prst="straightConnector1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</p:cxn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11089396-10AB-671C-2240-EC890B12C95F}"/>
                  </a:ext>
                </a:extLst>
              </p:cNvPr>
              <p:cNvGrpSpPr/>
              <p:nvPr/>
            </p:nvGrpSpPr>
            <p:grpSpPr>
              <a:xfrm>
                <a:off x="6924184" y="1187043"/>
                <a:ext cx="1039490" cy="4505502"/>
                <a:chOff x="6924184" y="1187043"/>
                <a:chExt cx="1039490" cy="4505502"/>
              </a:xfrm>
            </p:grpSpPr>
            <p:grpSp>
              <p:nvGrpSpPr>
                <p:cNvPr id="107" name="组合 106">
                  <a:extLst>
                    <a:ext uri="{FF2B5EF4-FFF2-40B4-BE49-F238E27FC236}">
                      <a16:creationId xmlns:a16="http://schemas.microsoft.com/office/drawing/2014/main" id="{1DC314DC-7B3F-4FB6-B3C7-B21C32696C27}"/>
                    </a:ext>
                  </a:extLst>
                </p:cNvPr>
                <p:cNvGrpSpPr/>
                <p:nvPr/>
              </p:nvGrpSpPr>
              <p:grpSpPr>
                <a:xfrm>
                  <a:off x="6924184" y="3931491"/>
                  <a:ext cx="338138" cy="430887"/>
                  <a:chOff x="8686490" y="2190704"/>
                  <a:chExt cx="338138" cy="430887"/>
                </a:xfrm>
              </p:grpSpPr>
              <p:sp>
                <p:nvSpPr>
                  <p:cNvPr id="126" name="Oval 36">
                    <a:extLst>
                      <a:ext uri="{FF2B5EF4-FFF2-40B4-BE49-F238E27FC236}">
                        <a16:creationId xmlns:a16="http://schemas.microsoft.com/office/drawing/2014/main" id="{6989005E-1875-2DEB-2080-E089091D1D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86490" y="2271912"/>
                    <a:ext cx="338138" cy="334962"/>
                  </a:xfrm>
                  <a:prstGeom prst="ellipse">
                    <a:avLst/>
                  </a:prstGeom>
                  <a:solidFill>
                    <a:srgbClr val="99FFCC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 anchorCtr="1"/>
                  <a:lstStyle>
                    <a:lvl1pPr marL="342900" indent="-3429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1pPr>
                    <a:lvl2pPr marL="742950" indent="-28575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2pPr>
                    <a:lvl3pPr marL="11430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3pPr>
                    <a:lvl4pPr marL="16002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4pPr>
                    <a:lvl5pPr marL="20574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9pPr>
                  </a:lstStyle>
                  <a:p>
                    <a:pPr marL="342900" marR="0" lvl="0" indent="-342900" algn="ctr" defTabSz="914400" rtl="0" eaLnBrk="1" fontAlgn="auto" latinLnBrk="0" hangingPunct="1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>
                        <a:srgbClr val="336699"/>
                      </a:buClr>
                      <a:buSzPct val="65000"/>
                      <a:buFont typeface="Wingdings" panose="05000000000000000000" pitchFamily="2" charset="2"/>
                      <a:buNone/>
                      <a:tabLst/>
                      <a:defRPr/>
                    </a:pPr>
                    <a:endPara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27" name="文本框 126">
                    <a:extLst>
                      <a:ext uri="{FF2B5EF4-FFF2-40B4-BE49-F238E27FC236}">
                        <a16:creationId xmlns:a16="http://schemas.microsoft.com/office/drawing/2014/main" id="{863A8529-1134-A7B9-D1B4-DA761FEDFEED}"/>
                      </a:ext>
                    </a:extLst>
                  </p:cNvPr>
                  <p:cNvSpPr txBox="1"/>
                  <p:nvPr/>
                </p:nvSpPr>
                <p:spPr>
                  <a:xfrm>
                    <a:off x="8728627" y="2190704"/>
                    <a:ext cx="266700" cy="430887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+</a:t>
                    </a:r>
                    <a:endParaRPr kumimoji="0" lang="zh-CN" alt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等线" panose="02010600030101010101" pitchFamily="2" charset="-122"/>
                      <a:cs typeface="Segoe UI Black" panose="020B0A02040204020203" pitchFamily="34" charset="0"/>
                    </a:endParaRPr>
                  </a:p>
                </p:txBody>
              </p:sp>
            </p:grpSp>
            <p:grpSp>
              <p:nvGrpSpPr>
                <p:cNvPr id="108" name="组合 107">
                  <a:extLst>
                    <a:ext uri="{FF2B5EF4-FFF2-40B4-BE49-F238E27FC236}">
                      <a16:creationId xmlns:a16="http://schemas.microsoft.com/office/drawing/2014/main" id="{55084CE7-D92E-CD50-9D4B-7631A170BADB}"/>
                    </a:ext>
                  </a:extLst>
                </p:cNvPr>
                <p:cNvGrpSpPr/>
                <p:nvPr/>
              </p:nvGrpSpPr>
              <p:grpSpPr>
                <a:xfrm>
                  <a:off x="6924184" y="3077363"/>
                  <a:ext cx="338138" cy="430887"/>
                  <a:chOff x="8686490" y="2190704"/>
                  <a:chExt cx="338138" cy="430887"/>
                </a:xfrm>
              </p:grpSpPr>
              <p:sp>
                <p:nvSpPr>
                  <p:cNvPr id="124" name="Oval 36">
                    <a:extLst>
                      <a:ext uri="{FF2B5EF4-FFF2-40B4-BE49-F238E27FC236}">
                        <a16:creationId xmlns:a16="http://schemas.microsoft.com/office/drawing/2014/main" id="{C2131804-4BB5-CB72-8435-D7B8FA2982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86490" y="2271912"/>
                    <a:ext cx="338138" cy="334962"/>
                  </a:xfrm>
                  <a:prstGeom prst="ellipse">
                    <a:avLst/>
                  </a:prstGeom>
                  <a:solidFill>
                    <a:srgbClr val="99FFCC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 anchorCtr="1"/>
                  <a:lstStyle>
                    <a:lvl1pPr marL="342900" indent="-3429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1pPr>
                    <a:lvl2pPr marL="742950" indent="-28575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2pPr>
                    <a:lvl3pPr marL="11430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3pPr>
                    <a:lvl4pPr marL="16002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4pPr>
                    <a:lvl5pPr marL="20574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9pPr>
                  </a:lstStyle>
                  <a:p>
                    <a:pPr marL="342900" marR="0" lvl="0" indent="-342900" algn="ctr" defTabSz="914400" rtl="0" eaLnBrk="1" fontAlgn="auto" latinLnBrk="0" hangingPunct="1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>
                        <a:srgbClr val="336699"/>
                      </a:buClr>
                      <a:buSzPct val="65000"/>
                      <a:buFont typeface="Wingdings" panose="05000000000000000000" pitchFamily="2" charset="2"/>
                      <a:buNone/>
                      <a:tabLst/>
                      <a:defRPr/>
                    </a:pPr>
                    <a:endPara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25" name="文本框 124">
                    <a:extLst>
                      <a:ext uri="{FF2B5EF4-FFF2-40B4-BE49-F238E27FC236}">
                        <a16:creationId xmlns:a16="http://schemas.microsoft.com/office/drawing/2014/main" id="{15DC3D1A-CA82-2120-202D-5EC1F07292BE}"/>
                      </a:ext>
                    </a:extLst>
                  </p:cNvPr>
                  <p:cNvSpPr txBox="1"/>
                  <p:nvPr/>
                </p:nvSpPr>
                <p:spPr>
                  <a:xfrm>
                    <a:off x="8728627" y="2190704"/>
                    <a:ext cx="266700" cy="430887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+</a:t>
                    </a:r>
                    <a:endParaRPr kumimoji="0" lang="zh-CN" alt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等线" panose="02010600030101010101" pitchFamily="2" charset="-122"/>
                      <a:cs typeface="Segoe UI Black" panose="020B0A02040204020203" pitchFamily="34" charset="0"/>
                    </a:endParaRPr>
                  </a:p>
                </p:txBody>
              </p:sp>
            </p:grpSp>
            <p:grpSp>
              <p:nvGrpSpPr>
                <p:cNvPr id="109" name="组合 108">
                  <a:extLst>
                    <a:ext uri="{FF2B5EF4-FFF2-40B4-BE49-F238E27FC236}">
                      <a16:creationId xmlns:a16="http://schemas.microsoft.com/office/drawing/2014/main" id="{A6A127D8-AA1B-D7D3-41E8-82FEBE8DAEA1}"/>
                    </a:ext>
                  </a:extLst>
                </p:cNvPr>
                <p:cNvGrpSpPr/>
                <p:nvPr/>
              </p:nvGrpSpPr>
              <p:grpSpPr>
                <a:xfrm>
                  <a:off x="6924184" y="2223235"/>
                  <a:ext cx="338138" cy="430887"/>
                  <a:chOff x="8686490" y="2190704"/>
                  <a:chExt cx="338138" cy="430887"/>
                </a:xfrm>
              </p:grpSpPr>
              <p:sp>
                <p:nvSpPr>
                  <p:cNvPr id="122" name="Oval 36">
                    <a:extLst>
                      <a:ext uri="{FF2B5EF4-FFF2-40B4-BE49-F238E27FC236}">
                        <a16:creationId xmlns:a16="http://schemas.microsoft.com/office/drawing/2014/main" id="{1F9ED294-5530-641E-8DB1-99947F632C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86490" y="2271912"/>
                    <a:ext cx="338138" cy="334962"/>
                  </a:xfrm>
                  <a:prstGeom prst="ellipse">
                    <a:avLst/>
                  </a:prstGeom>
                  <a:solidFill>
                    <a:srgbClr val="99FFCC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 anchorCtr="1"/>
                  <a:lstStyle>
                    <a:lvl1pPr marL="342900" indent="-3429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1pPr>
                    <a:lvl2pPr marL="742950" indent="-28575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2pPr>
                    <a:lvl3pPr marL="11430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3pPr>
                    <a:lvl4pPr marL="16002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4pPr>
                    <a:lvl5pPr marL="20574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9pPr>
                  </a:lstStyle>
                  <a:p>
                    <a:pPr marL="342900" marR="0" lvl="0" indent="-342900" algn="ctr" defTabSz="914400" rtl="0" eaLnBrk="1" fontAlgn="auto" latinLnBrk="0" hangingPunct="1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>
                        <a:srgbClr val="336699"/>
                      </a:buClr>
                      <a:buSzPct val="65000"/>
                      <a:buFont typeface="Wingdings" panose="05000000000000000000" pitchFamily="2" charset="2"/>
                      <a:buNone/>
                      <a:tabLst/>
                      <a:defRPr/>
                    </a:pPr>
                    <a:endPara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23" name="文本框 122">
                    <a:extLst>
                      <a:ext uri="{FF2B5EF4-FFF2-40B4-BE49-F238E27FC236}">
                        <a16:creationId xmlns:a16="http://schemas.microsoft.com/office/drawing/2014/main" id="{FCFBFAE7-0856-17B8-0488-54060BDC2BDA}"/>
                      </a:ext>
                    </a:extLst>
                  </p:cNvPr>
                  <p:cNvSpPr txBox="1"/>
                  <p:nvPr/>
                </p:nvSpPr>
                <p:spPr>
                  <a:xfrm>
                    <a:off x="8728627" y="2190704"/>
                    <a:ext cx="266700" cy="430887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+</a:t>
                    </a:r>
                    <a:endParaRPr kumimoji="0" lang="zh-CN" alt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等线" panose="02010600030101010101" pitchFamily="2" charset="-122"/>
                      <a:cs typeface="Segoe UI Black" panose="020B0A02040204020203" pitchFamily="34" charset="0"/>
                    </a:endParaRPr>
                  </a:p>
                </p:txBody>
              </p:sp>
            </p:grpSp>
            <p:grpSp>
              <p:nvGrpSpPr>
                <p:cNvPr id="110" name="组合 109">
                  <a:extLst>
                    <a:ext uri="{FF2B5EF4-FFF2-40B4-BE49-F238E27FC236}">
                      <a16:creationId xmlns:a16="http://schemas.microsoft.com/office/drawing/2014/main" id="{5D6E92DC-E290-F1E1-E4A3-BA4E17DECA74}"/>
                    </a:ext>
                  </a:extLst>
                </p:cNvPr>
                <p:cNvGrpSpPr/>
                <p:nvPr/>
              </p:nvGrpSpPr>
              <p:grpSpPr>
                <a:xfrm>
                  <a:off x="7095699" y="1187043"/>
                  <a:ext cx="867975" cy="4505502"/>
                  <a:chOff x="7095699" y="1187043"/>
                  <a:chExt cx="867975" cy="4505502"/>
                </a:xfrm>
              </p:grpSpPr>
              <p:grpSp>
                <p:nvGrpSpPr>
                  <p:cNvPr id="111" name="Group 36">
                    <a:extLst>
                      <a:ext uri="{FF2B5EF4-FFF2-40B4-BE49-F238E27FC236}">
                        <a16:creationId xmlns:a16="http://schemas.microsoft.com/office/drawing/2014/main" id="{59DC96B9-5822-6B5D-5ED6-CDB1C54498B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95699" y="1187043"/>
                    <a:ext cx="168608" cy="4505502"/>
                    <a:chOff x="13" y="6"/>
                    <a:chExt cx="178" cy="2325"/>
                  </a:xfrm>
                  <a:effectLst/>
                </p:grpSpPr>
                <p:sp>
                  <p:nvSpPr>
                    <p:cNvPr id="117" name="Line 38">
                      <a:extLst>
                        <a:ext uri="{FF2B5EF4-FFF2-40B4-BE49-F238E27FC236}">
                          <a16:creationId xmlns:a16="http://schemas.microsoft.com/office/drawing/2014/main" id="{AFFC2CC5-CF3B-0F1B-FF11-756D090B93E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4" y="6"/>
                      <a:ext cx="177" cy="0"/>
                    </a:xfrm>
                    <a:prstGeom prst="line">
                      <a:avLst/>
                    </a:prstGeom>
                    <a:noFill/>
                    <a:ln w="12700" cap="sq">
                      <a:solidFill>
                        <a:srgbClr val="CC0000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400" b="1" i="0" u="sng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uLnTx/>
                        <a:uFillTx/>
                        <a:latin typeface="等线"/>
                        <a:ea typeface="微软雅黑" panose="020B0503020204020204" pitchFamily="34" charset="-122"/>
                        <a:cs typeface="+mn-cs"/>
                      </a:endParaRPr>
                    </a:p>
                  </p:txBody>
                </p:sp>
                <p:sp>
                  <p:nvSpPr>
                    <p:cNvPr id="118" name="Line 39">
                      <a:extLst>
                        <a:ext uri="{FF2B5EF4-FFF2-40B4-BE49-F238E27FC236}">
                          <a16:creationId xmlns:a16="http://schemas.microsoft.com/office/drawing/2014/main" id="{D022D879-E515-2420-0667-9DA083D98AF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4" y="7"/>
                      <a:ext cx="0" cy="573"/>
                    </a:xfrm>
                    <a:prstGeom prst="line">
                      <a:avLst/>
                    </a:prstGeom>
                    <a:noFill/>
                    <a:ln w="12700" cap="sq">
                      <a:solidFill>
                        <a:srgbClr val="CC0000"/>
                      </a:solidFill>
                      <a:miter lim="800000"/>
                      <a:headEnd/>
                      <a:tailEnd type="triangl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400" b="1" i="0" u="sng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uLnTx/>
                        <a:uFillTx/>
                        <a:latin typeface="等线"/>
                        <a:ea typeface="微软雅黑" panose="020B0503020204020204" pitchFamily="34" charset="-122"/>
                        <a:cs typeface="+mn-cs"/>
                      </a:endParaRPr>
                    </a:p>
                  </p:txBody>
                </p:sp>
                <p:sp>
                  <p:nvSpPr>
                    <p:cNvPr id="119" name="Line 39">
                      <a:extLst>
                        <a:ext uri="{FF2B5EF4-FFF2-40B4-BE49-F238E27FC236}">
                          <a16:creationId xmlns:a16="http://schemas.microsoft.com/office/drawing/2014/main" id="{09E9CCF0-CF11-847F-FBDC-868DD03D7C3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" y="1194"/>
                      <a:ext cx="0" cy="268"/>
                    </a:xfrm>
                    <a:prstGeom prst="line">
                      <a:avLst/>
                    </a:prstGeom>
                    <a:noFill/>
                    <a:ln w="12700" cap="sq">
                      <a:solidFill>
                        <a:srgbClr val="CC0000"/>
                      </a:solidFill>
                      <a:miter lim="800000"/>
                      <a:headEnd/>
                      <a:tailEnd type="triangl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400" b="1" i="0" u="sng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uLnTx/>
                        <a:uFillTx/>
                        <a:latin typeface="等线"/>
                        <a:ea typeface="微软雅黑" panose="020B0503020204020204" pitchFamily="34" charset="-122"/>
                        <a:cs typeface="+mn-cs"/>
                      </a:endParaRPr>
                    </a:p>
                  </p:txBody>
                </p:sp>
                <p:sp>
                  <p:nvSpPr>
                    <p:cNvPr id="120" name="Line 39">
                      <a:extLst>
                        <a:ext uri="{FF2B5EF4-FFF2-40B4-BE49-F238E27FC236}">
                          <a16:creationId xmlns:a16="http://schemas.microsoft.com/office/drawing/2014/main" id="{1FED808C-A9D2-D08C-8D93-712876C6DAB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" y="1635"/>
                      <a:ext cx="0" cy="696"/>
                    </a:xfrm>
                    <a:prstGeom prst="line">
                      <a:avLst/>
                    </a:prstGeom>
                    <a:noFill/>
                    <a:ln w="12700" cap="sq">
                      <a:solidFill>
                        <a:srgbClr val="CC0000"/>
                      </a:solidFill>
                      <a:miter lim="800000"/>
                      <a:headEnd/>
                      <a:tailEnd type="triangl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400" b="1" i="0" u="sng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uLnTx/>
                        <a:uFillTx/>
                        <a:latin typeface="等线"/>
                        <a:ea typeface="微软雅黑" panose="020B0503020204020204" pitchFamily="34" charset="-122"/>
                        <a:cs typeface="+mn-cs"/>
                      </a:endParaRPr>
                    </a:p>
                  </p:txBody>
                </p:sp>
                <p:sp>
                  <p:nvSpPr>
                    <p:cNvPr id="121" name="Line 39">
                      <a:extLst>
                        <a:ext uri="{FF2B5EF4-FFF2-40B4-BE49-F238E27FC236}">
                          <a16:creationId xmlns:a16="http://schemas.microsoft.com/office/drawing/2014/main" id="{EB4C1292-D4B9-82D6-DE01-A742168AD0E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" y="761"/>
                      <a:ext cx="0" cy="260"/>
                    </a:xfrm>
                    <a:prstGeom prst="line">
                      <a:avLst/>
                    </a:prstGeom>
                    <a:noFill/>
                    <a:ln w="12700" cap="sq">
                      <a:solidFill>
                        <a:srgbClr val="CC0000"/>
                      </a:solidFill>
                      <a:miter lim="800000"/>
                      <a:headEnd/>
                      <a:tailEnd type="triangl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400" b="1" i="0" u="sng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uLnTx/>
                        <a:uFillTx/>
                        <a:latin typeface="等线"/>
                        <a:ea typeface="微软雅黑" panose="020B0503020204020204" pitchFamily="34" charset="-122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12" name="直接箭头连接符 798">
                    <a:extLst>
                      <a:ext uri="{FF2B5EF4-FFF2-40B4-BE49-F238E27FC236}">
                        <a16:creationId xmlns:a16="http://schemas.microsoft.com/office/drawing/2014/main" id="{429A4516-223C-1B89-46C3-5FFA5C94F37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265179" y="4177139"/>
                    <a:ext cx="489723" cy="0"/>
                  </a:xfrm>
                  <a:prstGeom prst="straightConnector1">
                    <a:avLst/>
                  </a:prstGeom>
                  <a:noFill/>
                  <a:ln w="19050">
                    <a:solidFill>
                      <a:schemeClr val="accent6">
                        <a:lumMod val="75000"/>
                      </a:schemeClr>
                    </a:solidFill>
                    <a:round/>
                    <a:headEnd/>
                    <a:tailEnd type="triangle" w="med" len="med"/>
                  </a:ln>
                  <a:effectLst>
                    <a:outerShdw blurRad="50800" dist="50800" dir="5400000" algn="ctr" rotWithShape="0">
                      <a:schemeClr val="bg1"/>
                    </a:outerShdw>
                  </a:effectLst>
                </p:spPr>
              </p:cxnSp>
              <p:sp>
                <p:nvSpPr>
                  <p:cNvPr id="113" name="Line 40">
                    <a:extLst>
                      <a:ext uri="{FF2B5EF4-FFF2-40B4-BE49-F238E27FC236}">
                        <a16:creationId xmlns:a16="http://schemas.microsoft.com/office/drawing/2014/main" id="{CCEBC6F0-2CC8-AEA6-9E0F-1DF83441A2C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219256" y="2126933"/>
                    <a:ext cx="217427" cy="217427"/>
                  </a:xfrm>
                  <a:prstGeom prst="line">
                    <a:avLst/>
                  </a:prstGeom>
                  <a:noFill/>
                  <a:ln w="12700">
                    <a:solidFill>
                      <a:srgbClr val="CC0000"/>
                    </a:solidFill>
                    <a:round/>
                    <a:headEnd/>
                    <a:tailEnd type="triangle" w="med" len="med"/>
                  </a:ln>
                  <a:effectLst>
                    <a:outerShdw blurRad="50800" dist="50800" dir="5400000" algn="ctr" rotWithShape="0">
                      <a:schemeClr val="bg1"/>
                    </a:outerShdw>
                  </a:effectLst>
                </p:spPr>
                <p:txBody>
                  <a:bodyPr/>
                  <a:lstStyle/>
                  <a:p>
                    <a:pPr marL="0" marR="0" lvl="0" indent="0" algn="l" defTabSz="914400" rtl="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sng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等线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14" name="Line 40">
                    <a:extLst>
                      <a:ext uri="{FF2B5EF4-FFF2-40B4-BE49-F238E27FC236}">
                        <a16:creationId xmlns:a16="http://schemas.microsoft.com/office/drawing/2014/main" id="{BD4EEC57-AAD3-076B-02E5-1B9DACB321E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211317" y="2985828"/>
                    <a:ext cx="217427" cy="217427"/>
                  </a:xfrm>
                  <a:prstGeom prst="line">
                    <a:avLst/>
                  </a:prstGeom>
                  <a:noFill/>
                  <a:ln w="12700">
                    <a:solidFill>
                      <a:srgbClr val="CC0000"/>
                    </a:solidFill>
                    <a:round/>
                    <a:headEnd/>
                    <a:tailEnd type="triangle" w="med" len="med"/>
                  </a:ln>
                  <a:effectLst>
                    <a:outerShdw blurRad="50800" dist="50800" dir="5400000" algn="ctr" rotWithShape="0">
                      <a:schemeClr val="bg1"/>
                    </a:outerShdw>
                  </a:effectLst>
                </p:spPr>
                <p:txBody>
                  <a:bodyPr/>
                  <a:lstStyle/>
                  <a:p>
                    <a:pPr marL="0" marR="0" lvl="0" indent="0" algn="l" defTabSz="914400" rtl="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sng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等线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15" name="Line 40">
                    <a:extLst>
                      <a:ext uri="{FF2B5EF4-FFF2-40B4-BE49-F238E27FC236}">
                        <a16:creationId xmlns:a16="http://schemas.microsoft.com/office/drawing/2014/main" id="{B391F518-2226-B363-83FD-E166991F776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219776" y="3832513"/>
                    <a:ext cx="217427" cy="217427"/>
                  </a:xfrm>
                  <a:prstGeom prst="line">
                    <a:avLst/>
                  </a:prstGeom>
                  <a:noFill/>
                  <a:ln w="12700">
                    <a:solidFill>
                      <a:srgbClr val="CC0000"/>
                    </a:solidFill>
                    <a:round/>
                    <a:headEnd/>
                    <a:tailEnd type="triangle" w="med" len="med"/>
                  </a:ln>
                  <a:effectLst>
                    <a:outerShdw blurRad="50800" dist="50800" dir="5400000" algn="ctr" rotWithShape="0">
                      <a:schemeClr val="bg1"/>
                    </a:outerShdw>
                  </a:effectLst>
                </p:spPr>
                <p:txBody>
                  <a:bodyPr/>
                  <a:lstStyle/>
                  <a:p>
                    <a:pPr marL="0" marR="0" lvl="0" indent="0" algn="l" defTabSz="914400" rtl="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sng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等线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16" name="Rectangle 151">
                    <a:extLst>
                      <a:ext uri="{FF2B5EF4-FFF2-40B4-BE49-F238E27FC236}">
                        <a16:creationId xmlns:a16="http://schemas.microsoft.com/office/drawing/2014/main" id="{5BB5B167-3B4A-1E44-83EC-61498FF31E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671606" y="4037522"/>
                    <a:ext cx="292068" cy="34009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spAutoFit/>
                  </a:bodyPr>
                  <a:lstStyle>
                    <a:lvl1pPr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1pPr>
                    <a:lvl2pPr marL="742950" indent="-28575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2pPr>
                    <a:lvl3pPr marL="11430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3pPr>
                    <a:lvl4pPr marL="16002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4pPr>
                    <a:lvl5pPr marL="20574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2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>
                        <a:srgbClr val="CC0000"/>
                      </a:buClr>
                      <a:buSzTx/>
                      <a:buFont typeface="Wingdings" panose="05000000000000000000" pitchFamily="2" charset="2"/>
                      <a:buNone/>
                      <a:tabLst/>
                      <a:defRPr/>
                    </a:pPr>
                    <a:r>
                      <a:rPr kumimoji="0" lang="en-US" altLang="zh-CN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rPr>
                      <a:t>0</a:t>
                    </a:r>
                  </a:p>
                </p:txBody>
              </p:sp>
            </p:grpSp>
          </p:grpSp>
        </p:grp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BD5F4791-8099-1502-7A6C-6B85AB2EA329}"/>
                </a:ext>
              </a:extLst>
            </p:cNvPr>
            <p:cNvGrpSpPr/>
            <p:nvPr/>
          </p:nvGrpSpPr>
          <p:grpSpPr>
            <a:xfrm>
              <a:off x="5602927" y="1187043"/>
              <a:ext cx="1531755" cy="4841488"/>
              <a:chOff x="5602927" y="1187043"/>
              <a:chExt cx="1531755" cy="4841488"/>
            </a:xfrm>
          </p:grpSpPr>
          <p:sp>
            <p:nvSpPr>
              <p:cNvPr id="129" name="Text Box 38">
                <a:extLst>
                  <a:ext uri="{FF2B5EF4-FFF2-40B4-BE49-F238E27FC236}">
                    <a16:creationId xmlns:a16="http://schemas.microsoft.com/office/drawing/2014/main" id="{99E56FDD-03B9-08FC-4D60-227E551B0A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92019" y="5691981"/>
                <a:ext cx="577850" cy="33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</a:t>
                </a:r>
                <a:r>
                  <a:rPr kumimoji="0" lang="en-US" altLang="zh-CN" sz="16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4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A76616D3-DA09-8592-9EE9-1DA23DA73C68}"/>
                  </a:ext>
                </a:extLst>
              </p:cNvPr>
              <p:cNvGrpSpPr/>
              <p:nvPr/>
            </p:nvGrpSpPr>
            <p:grpSpPr>
              <a:xfrm>
                <a:off x="6097261" y="3931243"/>
                <a:ext cx="338138" cy="430887"/>
                <a:chOff x="8686490" y="2190704"/>
                <a:chExt cx="338138" cy="430887"/>
              </a:xfrm>
            </p:grpSpPr>
            <p:sp>
              <p:nvSpPr>
                <p:cNvPr id="158" name="Oval 36">
                  <a:extLst>
                    <a:ext uri="{FF2B5EF4-FFF2-40B4-BE49-F238E27FC236}">
                      <a16:creationId xmlns:a16="http://schemas.microsoft.com/office/drawing/2014/main" id="{5E474677-5DA6-F0A8-6446-0AD6B0F69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36C344CB-AE88-60A0-BAFE-E4B246E85DBE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131" name="组合 130">
                <a:extLst>
                  <a:ext uri="{FF2B5EF4-FFF2-40B4-BE49-F238E27FC236}">
                    <a16:creationId xmlns:a16="http://schemas.microsoft.com/office/drawing/2014/main" id="{FB541235-23DA-8176-CC87-0F5B756FDC4D}"/>
                  </a:ext>
                </a:extLst>
              </p:cNvPr>
              <p:cNvGrpSpPr/>
              <p:nvPr/>
            </p:nvGrpSpPr>
            <p:grpSpPr>
              <a:xfrm>
                <a:off x="6267264" y="1187043"/>
                <a:ext cx="168696" cy="4518212"/>
                <a:chOff x="8748975" y="1191206"/>
                <a:chExt cx="168696" cy="4518212"/>
              </a:xfrm>
              <a:effectLst/>
            </p:grpSpPr>
            <p:sp>
              <p:nvSpPr>
                <p:cNvPr id="151" name="Line 39">
                  <a:extLst>
                    <a:ext uri="{FF2B5EF4-FFF2-40B4-BE49-F238E27FC236}">
                      <a16:creationId xmlns:a16="http://schemas.microsoft.com/office/drawing/2014/main" id="{2874EDB1-ED30-5C91-8417-9465839B0B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748975" y="5192430"/>
                  <a:ext cx="0" cy="516988"/>
                </a:xfrm>
                <a:prstGeom prst="line">
                  <a:avLst/>
                </a:prstGeom>
                <a:noFill/>
                <a:ln w="12700" cap="sq">
                  <a:solidFill>
                    <a:srgbClr val="CC0000"/>
                  </a:solidFill>
                  <a:miter lim="800000"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grpSp>
              <p:nvGrpSpPr>
                <p:cNvPr id="152" name="Group 36">
                  <a:extLst>
                    <a:ext uri="{FF2B5EF4-FFF2-40B4-BE49-F238E27FC236}">
                      <a16:creationId xmlns:a16="http://schemas.microsoft.com/office/drawing/2014/main" id="{96FCAB20-E2FB-75CC-F90A-BDFB5D24ABC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49063" y="1191206"/>
                  <a:ext cx="168608" cy="3676102"/>
                  <a:chOff x="13" y="6"/>
                  <a:chExt cx="178" cy="1897"/>
                </a:xfrm>
                <a:effectLst/>
              </p:grpSpPr>
              <p:sp>
                <p:nvSpPr>
                  <p:cNvPr id="153" name="Line 38">
                    <a:extLst>
                      <a:ext uri="{FF2B5EF4-FFF2-40B4-BE49-F238E27FC236}">
                        <a16:creationId xmlns:a16="http://schemas.microsoft.com/office/drawing/2014/main" id="{B36F4EE6-BB9C-EB6E-E7D7-4D09278702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4" y="6"/>
                    <a:ext cx="177" cy="0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CC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400" rtl="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sng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等线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54" name="Line 39">
                    <a:extLst>
                      <a:ext uri="{FF2B5EF4-FFF2-40B4-BE49-F238E27FC236}">
                        <a16:creationId xmlns:a16="http://schemas.microsoft.com/office/drawing/2014/main" id="{74D110D4-EEB1-4106-743E-DFCE3A584F9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4" y="7"/>
                    <a:ext cx="0" cy="573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CC0000"/>
                    </a:solidFill>
                    <a:miter lim="800000"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400" rtl="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sng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等线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55" name="Line 39">
                    <a:extLst>
                      <a:ext uri="{FF2B5EF4-FFF2-40B4-BE49-F238E27FC236}">
                        <a16:creationId xmlns:a16="http://schemas.microsoft.com/office/drawing/2014/main" id="{447E30FC-0CB4-F674-B2BB-2CF70CC1499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" y="1194"/>
                    <a:ext cx="0" cy="268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CC0000"/>
                    </a:solidFill>
                    <a:miter lim="800000"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400" rtl="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sng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等线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56" name="Line 39">
                    <a:extLst>
                      <a:ext uri="{FF2B5EF4-FFF2-40B4-BE49-F238E27FC236}">
                        <a16:creationId xmlns:a16="http://schemas.microsoft.com/office/drawing/2014/main" id="{BAFBF328-DB64-EEB4-82FD-F6902591D94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" y="1635"/>
                    <a:ext cx="0" cy="268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CC0000"/>
                    </a:solidFill>
                    <a:miter lim="800000"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400" rtl="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sng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等线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57" name="Line 39">
                    <a:extLst>
                      <a:ext uri="{FF2B5EF4-FFF2-40B4-BE49-F238E27FC236}">
                        <a16:creationId xmlns:a16="http://schemas.microsoft.com/office/drawing/2014/main" id="{0DAF8076-A621-C5F3-90EB-6D443DD3CCE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" y="761"/>
                    <a:ext cx="0" cy="260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CC0000"/>
                    </a:solidFill>
                    <a:miter lim="800000"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400" rtl="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sng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等线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132" name="直接箭头连接符 781">
                <a:extLst>
                  <a:ext uri="{FF2B5EF4-FFF2-40B4-BE49-F238E27FC236}">
                    <a16:creationId xmlns:a16="http://schemas.microsoft.com/office/drawing/2014/main" id="{4A22C98A-0627-FD38-9FB8-603329168F61}"/>
                  </a:ext>
                </a:extLst>
              </p:cNvPr>
              <p:cNvCxnSpPr/>
              <p:nvPr/>
            </p:nvCxnSpPr>
            <p:spPr>
              <a:xfrm flipH="1">
                <a:off x="5602927" y="2466480"/>
                <a:ext cx="489723" cy="0"/>
              </a:xfrm>
              <a:prstGeom prst="straightConnector1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</p:cxnSp>
          <p:cxnSp>
            <p:nvCxnSpPr>
              <p:cNvPr id="133" name="直接箭头连接符 790">
                <a:extLst>
                  <a:ext uri="{FF2B5EF4-FFF2-40B4-BE49-F238E27FC236}">
                    <a16:creationId xmlns:a16="http://schemas.microsoft.com/office/drawing/2014/main" id="{943524EF-E06B-C6EC-6238-18CD210B3504}"/>
                  </a:ext>
                </a:extLst>
              </p:cNvPr>
              <p:cNvCxnSpPr/>
              <p:nvPr/>
            </p:nvCxnSpPr>
            <p:spPr>
              <a:xfrm flipH="1">
                <a:off x="5607970" y="3319989"/>
                <a:ext cx="489723" cy="0"/>
              </a:xfrm>
              <a:prstGeom prst="straightConnector1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</p:cxnSp>
          <p:cxnSp>
            <p:nvCxnSpPr>
              <p:cNvPr id="134" name="直接箭头连接符 795">
                <a:extLst>
                  <a:ext uri="{FF2B5EF4-FFF2-40B4-BE49-F238E27FC236}">
                    <a16:creationId xmlns:a16="http://schemas.microsoft.com/office/drawing/2014/main" id="{84832590-837E-FCA0-0531-92EFDB23995D}"/>
                  </a:ext>
                </a:extLst>
              </p:cNvPr>
              <p:cNvCxnSpPr/>
              <p:nvPr/>
            </p:nvCxnSpPr>
            <p:spPr>
              <a:xfrm flipH="1">
                <a:off x="5614358" y="4176891"/>
                <a:ext cx="489723" cy="0"/>
              </a:xfrm>
              <a:prstGeom prst="straightConnector1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</p:cxnSp>
          <p:cxnSp>
            <p:nvCxnSpPr>
              <p:cNvPr id="135" name="直接箭头连接符 800">
                <a:extLst>
                  <a:ext uri="{FF2B5EF4-FFF2-40B4-BE49-F238E27FC236}">
                    <a16:creationId xmlns:a16="http://schemas.microsoft.com/office/drawing/2014/main" id="{61CE779A-161E-E826-70CA-9275EBB22326}"/>
                  </a:ext>
                </a:extLst>
              </p:cNvPr>
              <p:cNvCxnSpPr/>
              <p:nvPr/>
            </p:nvCxnSpPr>
            <p:spPr>
              <a:xfrm flipH="1">
                <a:off x="5609760" y="5031025"/>
                <a:ext cx="489723" cy="0"/>
              </a:xfrm>
              <a:prstGeom prst="straightConnector1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</p:cxnSp>
          <p:cxnSp>
            <p:nvCxnSpPr>
              <p:cNvPr id="136" name="直接箭头连接符 804">
                <a:extLst>
                  <a:ext uri="{FF2B5EF4-FFF2-40B4-BE49-F238E27FC236}">
                    <a16:creationId xmlns:a16="http://schemas.microsoft.com/office/drawing/2014/main" id="{5E1B793A-0660-8C8D-1B5E-F3248E5CE9B5}"/>
                  </a:ext>
                </a:extLst>
              </p:cNvPr>
              <p:cNvCxnSpPr/>
              <p:nvPr/>
            </p:nvCxnSpPr>
            <p:spPr>
              <a:xfrm flipH="1">
                <a:off x="6432720" y="5031025"/>
                <a:ext cx="489723" cy="0"/>
              </a:xfrm>
              <a:prstGeom prst="straightConnector1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</p:cxnSp>
          <p:sp>
            <p:nvSpPr>
              <p:cNvPr id="137" name="Line 40">
                <a:extLst>
                  <a:ext uri="{FF2B5EF4-FFF2-40B4-BE49-F238E27FC236}">
                    <a16:creationId xmlns:a16="http://schemas.microsoft.com/office/drawing/2014/main" id="{9219913E-D591-2596-6BF6-1744AA9B7B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775" y="2126933"/>
                <a:ext cx="217427" cy="217427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8" name="Line 40">
                <a:extLst>
                  <a:ext uri="{FF2B5EF4-FFF2-40B4-BE49-F238E27FC236}">
                    <a16:creationId xmlns:a16="http://schemas.microsoft.com/office/drawing/2014/main" id="{88F399BC-1323-DB0B-2C54-45244D9CAB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8362" y="2985828"/>
                <a:ext cx="217427" cy="217427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9" name="Line 40">
                <a:extLst>
                  <a:ext uri="{FF2B5EF4-FFF2-40B4-BE49-F238E27FC236}">
                    <a16:creationId xmlns:a16="http://schemas.microsoft.com/office/drawing/2014/main" id="{E974D8CE-A576-3213-29BA-F365462E36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8882" y="3832513"/>
                <a:ext cx="217427" cy="217427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40" name="Line 40">
                <a:extLst>
                  <a:ext uri="{FF2B5EF4-FFF2-40B4-BE49-F238E27FC236}">
                    <a16:creationId xmlns:a16="http://schemas.microsoft.com/office/drawing/2014/main" id="{3BED10E8-EC18-29B7-B784-10CE4A48F7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7816" y="4688723"/>
                <a:ext cx="217427" cy="217427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94C6994F-21C1-2410-E4FC-CCA81A7DF8BB}"/>
                  </a:ext>
                </a:extLst>
              </p:cNvPr>
              <p:cNvGrpSpPr/>
              <p:nvPr/>
            </p:nvGrpSpPr>
            <p:grpSpPr>
              <a:xfrm>
                <a:off x="6097261" y="4785371"/>
                <a:ext cx="338138" cy="430887"/>
                <a:chOff x="8686490" y="2190704"/>
                <a:chExt cx="338138" cy="430887"/>
              </a:xfrm>
            </p:grpSpPr>
            <p:sp>
              <p:nvSpPr>
                <p:cNvPr id="149" name="Oval 36">
                  <a:extLst>
                    <a:ext uri="{FF2B5EF4-FFF2-40B4-BE49-F238E27FC236}">
                      <a16:creationId xmlns:a16="http://schemas.microsoft.com/office/drawing/2014/main" id="{B978E76F-3E95-1866-6930-AD9716EFA1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250EBF49-1972-39E7-71E7-3238D498F9C5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142" name="组合 141">
                <a:extLst>
                  <a:ext uri="{FF2B5EF4-FFF2-40B4-BE49-F238E27FC236}">
                    <a16:creationId xmlns:a16="http://schemas.microsoft.com/office/drawing/2014/main" id="{AE7D2351-888C-640A-9F32-BE33B815EC8D}"/>
                  </a:ext>
                </a:extLst>
              </p:cNvPr>
              <p:cNvGrpSpPr/>
              <p:nvPr/>
            </p:nvGrpSpPr>
            <p:grpSpPr>
              <a:xfrm>
                <a:off x="6097261" y="3077115"/>
                <a:ext cx="338138" cy="430887"/>
                <a:chOff x="8686490" y="2190704"/>
                <a:chExt cx="338138" cy="430887"/>
              </a:xfrm>
            </p:grpSpPr>
            <p:sp>
              <p:nvSpPr>
                <p:cNvPr id="147" name="Oval 36">
                  <a:extLst>
                    <a:ext uri="{FF2B5EF4-FFF2-40B4-BE49-F238E27FC236}">
                      <a16:creationId xmlns:a16="http://schemas.microsoft.com/office/drawing/2014/main" id="{15A731F9-1981-73AB-D6D2-EF280A0A17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980EE405-424E-AF54-A867-6043D04B3C1E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143" name="组合 142">
                <a:extLst>
                  <a:ext uri="{FF2B5EF4-FFF2-40B4-BE49-F238E27FC236}">
                    <a16:creationId xmlns:a16="http://schemas.microsoft.com/office/drawing/2014/main" id="{A0A1A980-08E4-095D-24B3-E4C59E5F90B4}"/>
                  </a:ext>
                </a:extLst>
              </p:cNvPr>
              <p:cNvGrpSpPr/>
              <p:nvPr/>
            </p:nvGrpSpPr>
            <p:grpSpPr>
              <a:xfrm>
                <a:off x="6097261" y="2222987"/>
                <a:ext cx="338138" cy="430887"/>
                <a:chOff x="8686490" y="2190704"/>
                <a:chExt cx="338138" cy="430887"/>
              </a:xfrm>
            </p:grpSpPr>
            <p:sp>
              <p:nvSpPr>
                <p:cNvPr id="145" name="Oval 36">
                  <a:extLst>
                    <a:ext uri="{FF2B5EF4-FFF2-40B4-BE49-F238E27FC236}">
                      <a16:creationId xmlns:a16="http://schemas.microsoft.com/office/drawing/2014/main" id="{9C9CC939-8EF3-D162-8884-BB36E563AA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DB7697D1-AEBA-D64C-FF37-5068E35962DE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44" name="Rectangle 151">
                <a:extLst>
                  <a:ext uri="{FF2B5EF4-FFF2-40B4-BE49-F238E27FC236}">
                    <a16:creationId xmlns:a16="http://schemas.microsoft.com/office/drawing/2014/main" id="{89F4379A-95F3-6D3F-3844-6BEC475CF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2614" y="4897058"/>
                <a:ext cx="292068" cy="3400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CC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</a:p>
            </p:txBody>
          </p:sp>
        </p:grpSp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E2EB0831-6C53-F027-3097-C00BDCAAD39B}"/>
                </a:ext>
              </a:extLst>
            </p:cNvPr>
            <p:cNvGrpSpPr/>
            <p:nvPr/>
          </p:nvGrpSpPr>
          <p:grpSpPr>
            <a:xfrm>
              <a:off x="4616610" y="1048544"/>
              <a:ext cx="1299698" cy="4979987"/>
              <a:chOff x="4616610" y="1048544"/>
              <a:chExt cx="1299698" cy="4979987"/>
            </a:xfrm>
          </p:grpSpPr>
          <p:sp>
            <p:nvSpPr>
              <p:cNvPr id="161" name="Text Box 37">
                <a:extLst>
                  <a:ext uri="{FF2B5EF4-FFF2-40B4-BE49-F238E27FC236}">
                    <a16:creationId xmlns:a16="http://schemas.microsoft.com/office/drawing/2014/main" id="{76018D15-AC74-4761-9D0E-2FC742C218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42905" y="5691981"/>
                <a:ext cx="650875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</a:t>
                </a:r>
                <a:r>
                  <a:rPr kumimoji="0" lang="en-US" altLang="zh-CN" sz="16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5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62" name="组合 161">
                <a:extLst>
                  <a:ext uri="{FF2B5EF4-FFF2-40B4-BE49-F238E27FC236}">
                    <a16:creationId xmlns:a16="http://schemas.microsoft.com/office/drawing/2014/main" id="{8E8AEABA-7637-3D70-18FD-605743E3228C}"/>
                  </a:ext>
                </a:extLst>
              </p:cNvPr>
              <p:cNvGrpSpPr/>
              <p:nvPr/>
            </p:nvGrpSpPr>
            <p:grpSpPr>
              <a:xfrm>
                <a:off x="5269400" y="3931243"/>
                <a:ext cx="338138" cy="430887"/>
                <a:chOff x="8686490" y="2190704"/>
                <a:chExt cx="338138" cy="430887"/>
              </a:xfrm>
            </p:grpSpPr>
            <p:sp>
              <p:nvSpPr>
                <p:cNvPr id="189" name="Oval 36">
                  <a:extLst>
                    <a:ext uri="{FF2B5EF4-FFF2-40B4-BE49-F238E27FC236}">
                      <a16:creationId xmlns:a16="http://schemas.microsoft.com/office/drawing/2014/main" id="{5E9BBF2B-7018-A427-DC4D-984EC6A806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90" name="文本框 189">
                  <a:extLst>
                    <a:ext uri="{FF2B5EF4-FFF2-40B4-BE49-F238E27FC236}">
                      <a16:creationId xmlns:a16="http://schemas.microsoft.com/office/drawing/2014/main" id="{ADEA2FD3-DCEC-15C1-C421-A2086ED02135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163" name="组合 162">
                <a:extLst>
                  <a:ext uri="{FF2B5EF4-FFF2-40B4-BE49-F238E27FC236}">
                    <a16:creationId xmlns:a16="http://schemas.microsoft.com/office/drawing/2014/main" id="{DA8BF38B-3E4F-E9B7-DB77-45A6D8BAF1ED}"/>
                  </a:ext>
                </a:extLst>
              </p:cNvPr>
              <p:cNvGrpSpPr/>
              <p:nvPr/>
            </p:nvGrpSpPr>
            <p:grpSpPr>
              <a:xfrm>
                <a:off x="5438917" y="1187043"/>
                <a:ext cx="168696" cy="4518212"/>
                <a:chOff x="8748975" y="1191206"/>
                <a:chExt cx="168696" cy="4518212"/>
              </a:xfrm>
              <a:effectLst/>
            </p:grpSpPr>
            <p:sp>
              <p:nvSpPr>
                <p:cNvPr id="182" name="Line 39">
                  <a:extLst>
                    <a:ext uri="{FF2B5EF4-FFF2-40B4-BE49-F238E27FC236}">
                      <a16:creationId xmlns:a16="http://schemas.microsoft.com/office/drawing/2014/main" id="{B1F9B4D2-6651-B729-C827-57947786DD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748975" y="5192430"/>
                  <a:ext cx="0" cy="516988"/>
                </a:xfrm>
                <a:prstGeom prst="line">
                  <a:avLst/>
                </a:prstGeom>
                <a:noFill/>
                <a:ln w="12700" cap="sq">
                  <a:solidFill>
                    <a:srgbClr val="CC0000"/>
                  </a:solidFill>
                  <a:miter lim="800000"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grpSp>
              <p:nvGrpSpPr>
                <p:cNvPr id="183" name="Group 36">
                  <a:extLst>
                    <a:ext uri="{FF2B5EF4-FFF2-40B4-BE49-F238E27FC236}">
                      <a16:creationId xmlns:a16="http://schemas.microsoft.com/office/drawing/2014/main" id="{C9411512-E4FD-D98C-6E65-AF97591CDFE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49063" y="1191206"/>
                  <a:ext cx="168608" cy="3676102"/>
                  <a:chOff x="13" y="6"/>
                  <a:chExt cx="178" cy="1897"/>
                </a:xfrm>
                <a:effectLst/>
              </p:grpSpPr>
              <p:sp>
                <p:nvSpPr>
                  <p:cNvPr id="184" name="Line 38">
                    <a:extLst>
                      <a:ext uri="{FF2B5EF4-FFF2-40B4-BE49-F238E27FC236}">
                        <a16:creationId xmlns:a16="http://schemas.microsoft.com/office/drawing/2014/main" id="{A6F28861-2C4A-0911-0647-5B287B09D2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4" y="6"/>
                    <a:ext cx="177" cy="0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CC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400" rtl="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sng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等线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85" name="Line 39">
                    <a:extLst>
                      <a:ext uri="{FF2B5EF4-FFF2-40B4-BE49-F238E27FC236}">
                        <a16:creationId xmlns:a16="http://schemas.microsoft.com/office/drawing/2014/main" id="{32ECBF1D-8208-391F-C7E9-3B0BF00142E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4" y="7"/>
                    <a:ext cx="0" cy="573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CC0000"/>
                    </a:solidFill>
                    <a:miter lim="800000"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400" rtl="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sng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等线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86" name="Line 39">
                    <a:extLst>
                      <a:ext uri="{FF2B5EF4-FFF2-40B4-BE49-F238E27FC236}">
                        <a16:creationId xmlns:a16="http://schemas.microsoft.com/office/drawing/2014/main" id="{BE5C48FF-9B5C-3AE2-DA0A-C88EEEA36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" y="1194"/>
                    <a:ext cx="0" cy="268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CC0000"/>
                    </a:solidFill>
                    <a:miter lim="800000"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400" rtl="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sng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等线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87" name="Line 39">
                    <a:extLst>
                      <a:ext uri="{FF2B5EF4-FFF2-40B4-BE49-F238E27FC236}">
                        <a16:creationId xmlns:a16="http://schemas.microsoft.com/office/drawing/2014/main" id="{80743341-E808-D22F-2CD9-7F0CB27EA04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" y="1635"/>
                    <a:ext cx="0" cy="268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CC0000"/>
                    </a:solidFill>
                    <a:miter lim="800000"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400" rtl="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sng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等线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88" name="Line 39">
                    <a:extLst>
                      <a:ext uri="{FF2B5EF4-FFF2-40B4-BE49-F238E27FC236}">
                        <a16:creationId xmlns:a16="http://schemas.microsoft.com/office/drawing/2014/main" id="{CB7C9CA1-7238-0D12-F8E4-4262E87B682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" y="761"/>
                    <a:ext cx="0" cy="260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CC0000"/>
                    </a:solidFill>
                    <a:miter lim="800000"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400" rtl="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sng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等线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</p:grpSp>
          <p:sp>
            <p:nvSpPr>
              <p:cNvPr id="164" name="Line 38">
                <a:extLst>
                  <a:ext uri="{FF2B5EF4-FFF2-40B4-BE49-F238E27FC236}">
                    <a16:creationId xmlns:a16="http://schemas.microsoft.com/office/drawing/2014/main" id="{25033A51-A9BA-E27A-9AF4-6F20ECACDD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6610" y="2466023"/>
                <a:ext cx="660224" cy="0"/>
              </a:xfrm>
              <a:prstGeom prst="line">
                <a:avLst/>
              </a:prstGeom>
              <a:noFill/>
              <a:ln w="19050" cap="sq">
                <a:solidFill>
                  <a:schemeClr val="accent6">
                    <a:lumMod val="75000"/>
                  </a:schemeClr>
                </a:solidFill>
                <a:miter lim="800000"/>
                <a:headEnd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cxnSp>
            <p:nvCxnSpPr>
              <p:cNvPr id="165" name="直接箭头连接符 791">
                <a:extLst>
                  <a:ext uri="{FF2B5EF4-FFF2-40B4-BE49-F238E27FC236}">
                    <a16:creationId xmlns:a16="http://schemas.microsoft.com/office/drawing/2014/main" id="{6BCC60A4-C5EA-DF1F-F6C0-C7A756224EA9}"/>
                  </a:ext>
                </a:extLst>
              </p:cNvPr>
              <p:cNvCxnSpPr/>
              <p:nvPr/>
            </p:nvCxnSpPr>
            <p:spPr>
              <a:xfrm flipH="1">
                <a:off x="4770735" y="3317968"/>
                <a:ext cx="489723" cy="0"/>
              </a:xfrm>
              <a:prstGeom prst="straightConnector1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</p:cxnSp>
          <p:cxnSp>
            <p:nvCxnSpPr>
              <p:cNvPr id="166" name="直接箭头连接符 796">
                <a:extLst>
                  <a:ext uri="{FF2B5EF4-FFF2-40B4-BE49-F238E27FC236}">
                    <a16:creationId xmlns:a16="http://schemas.microsoft.com/office/drawing/2014/main" id="{DC33DAA4-A62F-A204-FDD7-A52AC5FBA8F5}"/>
                  </a:ext>
                </a:extLst>
              </p:cNvPr>
              <p:cNvCxnSpPr/>
              <p:nvPr/>
            </p:nvCxnSpPr>
            <p:spPr>
              <a:xfrm flipH="1">
                <a:off x="4787435" y="4176891"/>
                <a:ext cx="489723" cy="0"/>
              </a:xfrm>
              <a:prstGeom prst="straightConnector1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</p:cxnSp>
          <p:cxnSp>
            <p:nvCxnSpPr>
              <p:cNvPr id="167" name="直接箭头连接符 801">
                <a:extLst>
                  <a:ext uri="{FF2B5EF4-FFF2-40B4-BE49-F238E27FC236}">
                    <a16:creationId xmlns:a16="http://schemas.microsoft.com/office/drawing/2014/main" id="{CC53052C-7D9E-4339-A382-6263F5BEFA08}"/>
                  </a:ext>
                </a:extLst>
              </p:cNvPr>
              <p:cNvCxnSpPr/>
              <p:nvPr/>
            </p:nvCxnSpPr>
            <p:spPr>
              <a:xfrm flipH="1">
                <a:off x="4781899" y="5030777"/>
                <a:ext cx="489723" cy="0"/>
              </a:xfrm>
              <a:prstGeom prst="straightConnector1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</p:cxnSp>
          <p:sp>
            <p:nvSpPr>
              <p:cNvPr id="168" name="Line 40">
                <a:extLst>
                  <a:ext uri="{FF2B5EF4-FFF2-40B4-BE49-F238E27FC236}">
                    <a16:creationId xmlns:a16="http://schemas.microsoft.com/office/drawing/2014/main" id="{CD5124BF-BB23-6E45-BBD2-E7CC602ABF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61149" y="2126933"/>
                <a:ext cx="217427" cy="217427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69" name="Line 40">
                <a:extLst>
                  <a:ext uri="{FF2B5EF4-FFF2-40B4-BE49-F238E27FC236}">
                    <a16:creationId xmlns:a16="http://schemas.microsoft.com/office/drawing/2014/main" id="{5384FDA6-BC1F-ABBA-4EF1-1867A39485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55881" y="2985828"/>
                <a:ext cx="217427" cy="217427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70" name="Line 40">
                <a:extLst>
                  <a:ext uri="{FF2B5EF4-FFF2-40B4-BE49-F238E27FC236}">
                    <a16:creationId xmlns:a16="http://schemas.microsoft.com/office/drawing/2014/main" id="{9C209757-C324-0151-0261-6A65C932B6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65927" y="3832513"/>
                <a:ext cx="217427" cy="217427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71" name="Line 40">
                <a:extLst>
                  <a:ext uri="{FF2B5EF4-FFF2-40B4-BE49-F238E27FC236}">
                    <a16:creationId xmlns:a16="http://schemas.microsoft.com/office/drawing/2014/main" id="{38D3E6D5-BDE8-01FF-5AF8-E6C3CC2AF6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56922" y="4688723"/>
                <a:ext cx="217427" cy="217427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72" name="组合 171">
                <a:extLst>
                  <a:ext uri="{FF2B5EF4-FFF2-40B4-BE49-F238E27FC236}">
                    <a16:creationId xmlns:a16="http://schemas.microsoft.com/office/drawing/2014/main" id="{0BD1DFA0-9B22-33EB-5853-65B534BEA645}"/>
                  </a:ext>
                </a:extLst>
              </p:cNvPr>
              <p:cNvGrpSpPr/>
              <p:nvPr/>
            </p:nvGrpSpPr>
            <p:grpSpPr>
              <a:xfrm>
                <a:off x="5269400" y="4785371"/>
                <a:ext cx="338138" cy="430887"/>
                <a:chOff x="8686490" y="2190704"/>
                <a:chExt cx="338138" cy="430887"/>
              </a:xfrm>
            </p:grpSpPr>
            <p:sp>
              <p:nvSpPr>
                <p:cNvPr id="180" name="Oval 36">
                  <a:extLst>
                    <a:ext uri="{FF2B5EF4-FFF2-40B4-BE49-F238E27FC236}">
                      <a16:creationId xmlns:a16="http://schemas.microsoft.com/office/drawing/2014/main" id="{56C7A9A2-9C90-4D77-D17D-998270290C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9AA7019D-AABC-CC6D-ACEE-6BEE86BCDA9A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173" name="组合 172">
                <a:extLst>
                  <a:ext uri="{FF2B5EF4-FFF2-40B4-BE49-F238E27FC236}">
                    <a16:creationId xmlns:a16="http://schemas.microsoft.com/office/drawing/2014/main" id="{CEF6F740-CA5C-D31A-0B26-6C8E9DC3DF95}"/>
                  </a:ext>
                </a:extLst>
              </p:cNvPr>
              <p:cNvGrpSpPr/>
              <p:nvPr/>
            </p:nvGrpSpPr>
            <p:grpSpPr>
              <a:xfrm>
                <a:off x="5269400" y="3077115"/>
                <a:ext cx="338138" cy="430887"/>
                <a:chOff x="8686490" y="2190704"/>
                <a:chExt cx="338138" cy="430887"/>
              </a:xfrm>
            </p:grpSpPr>
            <p:sp>
              <p:nvSpPr>
                <p:cNvPr id="178" name="Oval 36">
                  <a:extLst>
                    <a:ext uri="{FF2B5EF4-FFF2-40B4-BE49-F238E27FC236}">
                      <a16:creationId xmlns:a16="http://schemas.microsoft.com/office/drawing/2014/main" id="{E1C3E5F7-C8C1-FD27-6E56-76402A05C3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066DE53F-3742-97AC-2142-9CF5C4B415EB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75AA0FA2-41E8-B89D-826E-353AF8E9412D}"/>
                  </a:ext>
                </a:extLst>
              </p:cNvPr>
              <p:cNvGrpSpPr/>
              <p:nvPr/>
            </p:nvGrpSpPr>
            <p:grpSpPr>
              <a:xfrm>
                <a:off x="5269400" y="2222987"/>
                <a:ext cx="338138" cy="430887"/>
                <a:chOff x="8686490" y="2190704"/>
                <a:chExt cx="338138" cy="430887"/>
              </a:xfrm>
            </p:grpSpPr>
            <p:sp>
              <p:nvSpPr>
                <p:cNvPr id="176" name="Oval 36">
                  <a:extLst>
                    <a:ext uri="{FF2B5EF4-FFF2-40B4-BE49-F238E27FC236}">
                      <a16:creationId xmlns:a16="http://schemas.microsoft.com/office/drawing/2014/main" id="{9A7C6A76-D15E-D387-F11B-298CD79F87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79CE8578-D59C-7606-3A2F-69DAE1E1CB68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75" name="Rectangle 151">
                <a:extLst>
                  <a:ext uri="{FF2B5EF4-FFF2-40B4-BE49-F238E27FC236}">
                    <a16:creationId xmlns:a16="http://schemas.microsoft.com/office/drawing/2014/main" id="{9680DFE9-143F-94A9-74AE-E9CD554F5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24240" y="1048544"/>
                <a:ext cx="292068" cy="3508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</a:p>
            </p:txBody>
          </p:sp>
        </p:grpSp>
        <p:grpSp>
          <p:nvGrpSpPr>
            <p:cNvPr id="191" name="组合 190">
              <a:extLst>
                <a:ext uri="{FF2B5EF4-FFF2-40B4-BE49-F238E27FC236}">
                  <a16:creationId xmlns:a16="http://schemas.microsoft.com/office/drawing/2014/main" id="{AA4AC6D0-4FFE-950C-D968-B0695B6D13BB}"/>
                </a:ext>
              </a:extLst>
            </p:cNvPr>
            <p:cNvGrpSpPr/>
            <p:nvPr/>
          </p:nvGrpSpPr>
          <p:grpSpPr>
            <a:xfrm>
              <a:off x="3785695" y="2466023"/>
              <a:ext cx="1165699" cy="3562508"/>
              <a:chOff x="3785695" y="2466023"/>
              <a:chExt cx="1165699" cy="3562508"/>
            </a:xfrm>
          </p:grpSpPr>
          <p:sp>
            <p:nvSpPr>
              <p:cNvPr id="192" name="Text Box 36">
                <a:extLst>
                  <a:ext uri="{FF2B5EF4-FFF2-40B4-BE49-F238E27FC236}">
                    <a16:creationId xmlns:a16="http://schemas.microsoft.com/office/drawing/2014/main" id="{363FDD00-4E99-1A1A-E743-1B26C54E06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23941" y="5691981"/>
                <a:ext cx="720725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 p</a:t>
                </a:r>
                <a:r>
                  <a:rPr kumimoji="0" lang="en-US" altLang="zh-CN" sz="16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6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93" name="组合 192">
                <a:extLst>
                  <a:ext uri="{FF2B5EF4-FFF2-40B4-BE49-F238E27FC236}">
                    <a16:creationId xmlns:a16="http://schemas.microsoft.com/office/drawing/2014/main" id="{5EADA848-DB8D-5ED3-82AB-8CB96CBA6183}"/>
                  </a:ext>
                </a:extLst>
              </p:cNvPr>
              <p:cNvGrpSpPr/>
              <p:nvPr/>
            </p:nvGrpSpPr>
            <p:grpSpPr>
              <a:xfrm>
                <a:off x="3785695" y="2466023"/>
                <a:ext cx="1165699" cy="3239232"/>
                <a:chOff x="3785695" y="2466023"/>
                <a:chExt cx="1165699" cy="3239232"/>
              </a:xfrm>
            </p:grpSpPr>
            <p:sp>
              <p:nvSpPr>
                <p:cNvPr id="194" name="Line 38">
                  <a:extLst>
                    <a:ext uri="{FF2B5EF4-FFF2-40B4-BE49-F238E27FC236}">
                      <a16:creationId xmlns:a16="http://schemas.microsoft.com/office/drawing/2014/main" id="{AE1AC746-D0FB-61A2-638F-B334870332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85695" y="3317968"/>
                  <a:ext cx="660224" cy="0"/>
                </a:xfrm>
                <a:prstGeom prst="line">
                  <a:avLst/>
                </a:prstGeom>
                <a:noFill/>
                <a:ln w="19050" cap="sq">
                  <a:solidFill>
                    <a:schemeClr val="accent6">
                      <a:lumMod val="75000"/>
                    </a:schemeClr>
                  </a:solidFill>
                  <a:miter lim="800000"/>
                  <a:headEnd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grpSp>
              <p:nvGrpSpPr>
                <p:cNvPr id="195" name="组合 194">
                  <a:extLst>
                    <a:ext uri="{FF2B5EF4-FFF2-40B4-BE49-F238E27FC236}">
                      <a16:creationId xmlns:a16="http://schemas.microsoft.com/office/drawing/2014/main" id="{DF5E4C65-89DE-0095-1D5F-66C3F694725A}"/>
                    </a:ext>
                  </a:extLst>
                </p:cNvPr>
                <p:cNvGrpSpPr/>
                <p:nvPr/>
              </p:nvGrpSpPr>
              <p:grpSpPr>
                <a:xfrm>
                  <a:off x="4441539" y="3931243"/>
                  <a:ext cx="338138" cy="430887"/>
                  <a:chOff x="8686490" y="2190704"/>
                  <a:chExt cx="338138" cy="430887"/>
                </a:xfrm>
              </p:grpSpPr>
              <p:sp>
                <p:nvSpPr>
                  <p:cNvPr id="211" name="Oval 36">
                    <a:extLst>
                      <a:ext uri="{FF2B5EF4-FFF2-40B4-BE49-F238E27FC236}">
                        <a16:creationId xmlns:a16="http://schemas.microsoft.com/office/drawing/2014/main" id="{DE02F93E-B7EC-6BC6-160C-AA74540FCE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86490" y="2271912"/>
                    <a:ext cx="338138" cy="334962"/>
                  </a:xfrm>
                  <a:prstGeom prst="ellipse">
                    <a:avLst/>
                  </a:prstGeom>
                  <a:solidFill>
                    <a:srgbClr val="99FFCC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 anchorCtr="1"/>
                  <a:lstStyle>
                    <a:lvl1pPr marL="342900" indent="-3429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1pPr>
                    <a:lvl2pPr marL="742950" indent="-28575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2pPr>
                    <a:lvl3pPr marL="11430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3pPr>
                    <a:lvl4pPr marL="16002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4pPr>
                    <a:lvl5pPr marL="20574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9pPr>
                  </a:lstStyle>
                  <a:p>
                    <a:pPr marL="342900" marR="0" lvl="0" indent="-342900" algn="ctr" defTabSz="914400" rtl="0" eaLnBrk="1" fontAlgn="auto" latinLnBrk="0" hangingPunct="1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>
                        <a:srgbClr val="336699"/>
                      </a:buClr>
                      <a:buSzPct val="65000"/>
                      <a:buFont typeface="Wingdings" panose="05000000000000000000" pitchFamily="2" charset="2"/>
                      <a:buNone/>
                      <a:tabLst/>
                      <a:defRPr/>
                    </a:pPr>
                    <a:endPara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212" name="文本框 211">
                    <a:extLst>
                      <a:ext uri="{FF2B5EF4-FFF2-40B4-BE49-F238E27FC236}">
                        <a16:creationId xmlns:a16="http://schemas.microsoft.com/office/drawing/2014/main" id="{887CDB92-9954-4F99-37E1-E63295505293}"/>
                      </a:ext>
                    </a:extLst>
                  </p:cNvPr>
                  <p:cNvSpPr txBox="1"/>
                  <p:nvPr/>
                </p:nvSpPr>
                <p:spPr>
                  <a:xfrm>
                    <a:off x="8728627" y="2190704"/>
                    <a:ext cx="266700" cy="430887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+</a:t>
                    </a:r>
                    <a:endParaRPr kumimoji="0" lang="zh-CN" alt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等线" panose="02010600030101010101" pitchFamily="2" charset="-122"/>
                      <a:cs typeface="Segoe UI Black" panose="020B0A02040204020203" pitchFamily="34" charset="0"/>
                    </a:endParaRPr>
                  </a:p>
                </p:txBody>
              </p:sp>
            </p:grpSp>
            <p:sp>
              <p:nvSpPr>
                <p:cNvPr id="196" name="Line 39">
                  <a:extLst>
                    <a:ext uri="{FF2B5EF4-FFF2-40B4-BE49-F238E27FC236}">
                      <a16:creationId xmlns:a16="http://schemas.microsoft.com/office/drawing/2014/main" id="{342D7F19-B42F-F30E-946F-9A144157EA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14628" y="5188267"/>
                  <a:ext cx="0" cy="516988"/>
                </a:xfrm>
                <a:prstGeom prst="line">
                  <a:avLst/>
                </a:prstGeom>
                <a:noFill/>
                <a:ln w="12700" cap="sq">
                  <a:solidFill>
                    <a:srgbClr val="CC0000"/>
                  </a:solidFill>
                  <a:miter lim="800000"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97" name="Line 39">
                  <a:extLst>
                    <a:ext uri="{FF2B5EF4-FFF2-40B4-BE49-F238E27FC236}">
                      <a16:creationId xmlns:a16="http://schemas.microsoft.com/office/drawing/2014/main" id="{3CC24870-E952-BA87-60BE-CEA2690898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15663" y="2466023"/>
                  <a:ext cx="0" cy="687937"/>
                </a:xfrm>
                <a:prstGeom prst="line">
                  <a:avLst/>
                </a:prstGeom>
                <a:noFill/>
                <a:ln w="19050" cap="sq">
                  <a:solidFill>
                    <a:schemeClr val="accent6">
                      <a:lumMod val="75000"/>
                    </a:schemeClr>
                  </a:solidFill>
                  <a:miter lim="800000"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98" name="Line 39">
                  <a:extLst>
                    <a:ext uri="{FF2B5EF4-FFF2-40B4-BE49-F238E27FC236}">
                      <a16:creationId xmlns:a16="http://schemas.microsoft.com/office/drawing/2014/main" id="{136F7D1A-C34D-914F-BC05-4E099224D8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14716" y="3489208"/>
                  <a:ext cx="0" cy="519344"/>
                </a:xfrm>
                <a:prstGeom prst="line">
                  <a:avLst/>
                </a:prstGeom>
                <a:noFill/>
                <a:ln w="12700" cap="sq">
                  <a:solidFill>
                    <a:srgbClr val="CC0000"/>
                  </a:solidFill>
                  <a:miter lim="800000"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99" name="Line 39">
                  <a:extLst>
                    <a:ext uri="{FF2B5EF4-FFF2-40B4-BE49-F238E27FC236}">
                      <a16:creationId xmlns:a16="http://schemas.microsoft.com/office/drawing/2014/main" id="{706B73C8-7611-50A2-52C0-2BEF7D4749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14716" y="4343799"/>
                  <a:ext cx="0" cy="519344"/>
                </a:xfrm>
                <a:prstGeom prst="line">
                  <a:avLst/>
                </a:prstGeom>
                <a:noFill/>
                <a:ln w="12700" cap="sq">
                  <a:solidFill>
                    <a:srgbClr val="CC0000"/>
                  </a:solidFill>
                  <a:miter lim="800000"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cxnSp>
              <p:nvCxnSpPr>
                <p:cNvPr id="200" name="直接箭头连接符 797">
                  <a:extLst>
                    <a:ext uri="{FF2B5EF4-FFF2-40B4-BE49-F238E27FC236}">
                      <a16:creationId xmlns:a16="http://schemas.microsoft.com/office/drawing/2014/main" id="{57BFCB7C-77DC-0E4C-1336-F4DA99A3668F}"/>
                    </a:ext>
                  </a:extLst>
                </p:cNvPr>
                <p:cNvCxnSpPr/>
                <p:nvPr/>
              </p:nvCxnSpPr>
              <p:spPr>
                <a:xfrm flipH="1">
                  <a:off x="3950200" y="4174870"/>
                  <a:ext cx="489723" cy="0"/>
                </a:xfrm>
                <a:prstGeom prst="straightConnector1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  <a:round/>
                  <a:headEnd/>
                  <a:tailEnd type="triangle" w="med" len="med"/>
                </a:ln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</p:cxnSp>
            <p:cxnSp>
              <p:nvCxnSpPr>
                <p:cNvPr id="201" name="直接箭头连接符 802">
                  <a:extLst>
                    <a:ext uri="{FF2B5EF4-FFF2-40B4-BE49-F238E27FC236}">
                      <a16:creationId xmlns:a16="http://schemas.microsoft.com/office/drawing/2014/main" id="{57971815-FBE4-0609-C229-365B1CE72BF8}"/>
                    </a:ext>
                  </a:extLst>
                </p:cNvPr>
                <p:cNvCxnSpPr/>
                <p:nvPr/>
              </p:nvCxnSpPr>
              <p:spPr>
                <a:xfrm flipH="1">
                  <a:off x="3954976" y="5030777"/>
                  <a:ext cx="489723" cy="0"/>
                </a:xfrm>
                <a:prstGeom prst="straightConnector1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  <a:round/>
                  <a:headEnd/>
                  <a:tailEnd type="triangle" w="med" len="med"/>
                </a:ln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</p:cxnSp>
            <p:grpSp>
              <p:nvGrpSpPr>
                <p:cNvPr id="202" name="组合 201">
                  <a:extLst>
                    <a:ext uri="{FF2B5EF4-FFF2-40B4-BE49-F238E27FC236}">
                      <a16:creationId xmlns:a16="http://schemas.microsoft.com/office/drawing/2014/main" id="{73F8FBDE-8B40-F3D3-834F-6E84534550E0}"/>
                    </a:ext>
                  </a:extLst>
                </p:cNvPr>
                <p:cNvGrpSpPr/>
                <p:nvPr/>
              </p:nvGrpSpPr>
              <p:grpSpPr>
                <a:xfrm>
                  <a:off x="4441539" y="4785371"/>
                  <a:ext cx="338138" cy="430887"/>
                  <a:chOff x="8686490" y="2190704"/>
                  <a:chExt cx="338138" cy="430887"/>
                </a:xfrm>
              </p:grpSpPr>
              <p:sp>
                <p:nvSpPr>
                  <p:cNvPr id="209" name="Oval 36">
                    <a:extLst>
                      <a:ext uri="{FF2B5EF4-FFF2-40B4-BE49-F238E27FC236}">
                        <a16:creationId xmlns:a16="http://schemas.microsoft.com/office/drawing/2014/main" id="{A88B9344-CCE6-0CC7-8086-8676C6122A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86490" y="2271912"/>
                    <a:ext cx="338138" cy="334962"/>
                  </a:xfrm>
                  <a:prstGeom prst="ellipse">
                    <a:avLst/>
                  </a:prstGeom>
                  <a:solidFill>
                    <a:srgbClr val="99FFCC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 anchorCtr="1"/>
                  <a:lstStyle>
                    <a:lvl1pPr marL="342900" indent="-3429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1pPr>
                    <a:lvl2pPr marL="742950" indent="-28575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2pPr>
                    <a:lvl3pPr marL="11430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3pPr>
                    <a:lvl4pPr marL="16002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4pPr>
                    <a:lvl5pPr marL="20574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9pPr>
                  </a:lstStyle>
                  <a:p>
                    <a:pPr marL="342900" marR="0" lvl="0" indent="-342900" algn="ctr" defTabSz="914400" rtl="0" eaLnBrk="1" fontAlgn="auto" latinLnBrk="0" hangingPunct="1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>
                        <a:srgbClr val="336699"/>
                      </a:buClr>
                      <a:buSzPct val="65000"/>
                      <a:buFont typeface="Wingdings" panose="05000000000000000000" pitchFamily="2" charset="2"/>
                      <a:buNone/>
                      <a:tabLst/>
                      <a:defRPr/>
                    </a:pPr>
                    <a:endPara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210" name="文本框 209">
                    <a:extLst>
                      <a:ext uri="{FF2B5EF4-FFF2-40B4-BE49-F238E27FC236}">
                        <a16:creationId xmlns:a16="http://schemas.microsoft.com/office/drawing/2014/main" id="{B5A97AC8-EB23-7C80-A8FD-FFF4BD98BB29}"/>
                      </a:ext>
                    </a:extLst>
                  </p:cNvPr>
                  <p:cNvSpPr txBox="1"/>
                  <p:nvPr/>
                </p:nvSpPr>
                <p:spPr>
                  <a:xfrm>
                    <a:off x="8728627" y="2190704"/>
                    <a:ext cx="266700" cy="430887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+</a:t>
                    </a:r>
                    <a:endParaRPr kumimoji="0" lang="zh-CN" alt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等线" panose="02010600030101010101" pitchFamily="2" charset="-122"/>
                      <a:cs typeface="Segoe UI Black" panose="020B0A02040204020203" pitchFamily="34" charset="0"/>
                    </a:endParaRPr>
                  </a:p>
                </p:txBody>
              </p:sp>
            </p:grpSp>
            <p:grpSp>
              <p:nvGrpSpPr>
                <p:cNvPr id="203" name="组合 202">
                  <a:extLst>
                    <a:ext uri="{FF2B5EF4-FFF2-40B4-BE49-F238E27FC236}">
                      <a16:creationId xmlns:a16="http://schemas.microsoft.com/office/drawing/2014/main" id="{F0E4AC58-EEDE-AC36-7373-2C080B5B590C}"/>
                    </a:ext>
                  </a:extLst>
                </p:cNvPr>
                <p:cNvGrpSpPr/>
                <p:nvPr/>
              </p:nvGrpSpPr>
              <p:grpSpPr>
                <a:xfrm>
                  <a:off x="4441539" y="3077115"/>
                  <a:ext cx="338138" cy="430887"/>
                  <a:chOff x="8686490" y="2190704"/>
                  <a:chExt cx="338138" cy="430887"/>
                </a:xfrm>
              </p:grpSpPr>
              <p:sp>
                <p:nvSpPr>
                  <p:cNvPr id="207" name="Oval 36">
                    <a:extLst>
                      <a:ext uri="{FF2B5EF4-FFF2-40B4-BE49-F238E27FC236}">
                        <a16:creationId xmlns:a16="http://schemas.microsoft.com/office/drawing/2014/main" id="{4EA5FF6D-7F5B-2F08-3125-3EE5BB0267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86490" y="2271912"/>
                    <a:ext cx="338138" cy="334962"/>
                  </a:xfrm>
                  <a:prstGeom prst="ellipse">
                    <a:avLst/>
                  </a:prstGeom>
                  <a:solidFill>
                    <a:srgbClr val="99FFCC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 anchorCtr="1"/>
                  <a:lstStyle>
                    <a:lvl1pPr marL="342900" indent="-3429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1pPr>
                    <a:lvl2pPr marL="742950" indent="-28575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2pPr>
                    <a:lvl3pPr marL="11430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3pPr>
                    <a:lvl4pPr marL="16002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4pPr>
                    <a:lvl5pPr marL="20574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9pPr>
                  </a:lstStyle>
                  <a:p>
                    <a:pPr marL="342900" marR="0" lvl="0" indent="-342900" algn="ctr" defTabSz="914400" rtl="0" eaLnBrk="1" fontAlgn="auto" latinLnBrk="0" hangingPunct="1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>
                        <a:srgbClr val="336699"/>
                      </a:buClr>
                      <a:buSzPct val="65000"/>
                      <a:buFont typeface="Wingdings" panose="05000000000000000000" pitchFamily="2" charset="2"/>
                      <a:buNone/>
                      <a:tabLst/>
                      <a:defRPr/>
                    </a:pPr>
                    <a:endPara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208" name="文本框 207">
                    <a:extLst>
                      <a:ext uri="{FF2B5EF4-FFF2-40B4-BE49-F238E27FC236}">
                        <a16:creationId xmlns:a16="http://schemas.microsoft.com/office/drawing/2014/main" id="{498F170F-E753-9BA4-13F7-B2A969FC9CA4}"/>
                      </a:ext>
                    </a:extLst>
                  </p:cNvPr>
                  <p:cNvSpPr txBox="1"/>
                  <p:nvPr/>
                </p:nvSpPr>
                <p:spPr>
                  <a:xfrm>
                    <a:off x="8728627" y="2190704"/>
                    <a:ext cx="266700" cy="430887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+</a:t>
                    </a:r>
                    <a:endParaRPr kumimoji="0" lang="zh-CN" alt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等线" panose="02010600030101010101" pitchFamily="2" charset="-122"/>
                      <a:cs typeface="Segoe UI Black" panose="020B0A02040204020203" pitchFamily="34" charset="0"/>
                    </a:endParaRPr>
                  </a:p>
                </p:txBody>
              </p:sp>
            </p:grpSp>
            <p:sp>
              <p:nvSpPr>
                <p:cNvPr id="204" name="Line 40">
                  <a:extLst>
                    <a:ext uri="{FF2B5EF4-FFF2-40B4-BE49-F238E27FC236}">
                      <a16:creationId xmlns:a16="http://schemas.microsoft.com/office/drawing/2014/main" id="{E28AA309-E332-9A84-B36F-800E685DA3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730255" y="2985828"/>
                  <a:ext cx="217427" cy="217427"/>
                </a:xfrm>
                <a:prstGeom prst="line">
                  <a:avLst/>
                </a:prstGeom>
                <a:noFill/>
                <a:ln w="12700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05" name="Line 40">
                  <a:extLst>
                    <a:ext uri="{FF2B5EF4-FFF2-40B4-BE49-F238E27FC236}">
                      <a16:creationId xmlns:a16="http://schemas.microsoft.com/office/drawing/2014/main" id="{FD190D08-FBA2-4AD8-920A-CE9F573E15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733446" y="3832513"/>
                  <a:ext cx="217427" cy="217427"/>
                </a:xfrm>
                <a:prstGeom prst="line">
                  <a:avLst/>
                </a:prstGeom>
                <a:noFill/>
                <a:ln w="12700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06" name="Line 40">
                  <a:extLst>
                    <a:ext uri="{FF2B5EF4-FFF2-40B4-BE49-F238E27FC236}">
                      <a16:creationId xmlns:a16="http://schemas.microsoft.com/office/drawing/2014/main" id="{0FCFA0B6-D6BA-6CA9-3E99-82C006E5A2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733967" y="4688723"/>
                  <a:ext cx="217427" cy="217427"/>
                </a:xfrm>
                <a:prstGeom prst="line">
                  <a:avLst/>
                </a:prstGeom>
                <a:noFill/>
                <a:ln w="12700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214" name="矩形 213">
            <a:extLst>
              <a:ext uri="{FF2B5EF4-FFF2-40B4-BE49-F238E27FC236}">
                <a16:creationId xmlns:a16="http://schemas.microsoft.com/office/drawing/2014/main" id="{36670D35-C98F-39B4-9CA1-BB6AC2D614BE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256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1098139" cy="2025358"/>
            <a:chOff x="1887176" y="1780605"/>
            <a:chExt cx="2671982" cy="8858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横向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进位无符号阵列乘法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n*(n-1)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个全加器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约为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n(n-1)*6T+1T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门延迟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8225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原码乘法的运算方法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434" name="组合 433">
            <a:extLst>
              <a:ext uri="{FF2B5EF4-FFF2-40B4-BE49-F238E27FC236}">
                <a16:creationId xmlns:a16="http://schemas.microsoft.com/office/drawing/2014/main" id="{418F0BF7-1DD8-D05D-7181-8EDEF116D883}"/>
              </a:ext>
            </a:extLst>
          </p:cNvPr>
          <p:cNvGrpSpPr/>
          <p:nvPr/>
        </p:nvGrpSpPr>
        <p:grpSpPr>
          <a:xfrm>
            <a:off x="2146626" y="1485275"/>
            <a:ext cx="8592628" cy="4979987"/>
            <a:chOff x="1792289" y="1048544"/>
            <a:chExt cx="8592628" cy="4979987"/>
          </a:xfrm>
        </p:grpSpPr>
        <p:sp>
          <p:nvSpPr>
            <p:cNvPr id="2" name="圆角矩形 1">
              <a:extLst>
                <a:ext uri="{FF2B5EF4-FFF2-40B4-BE49-F238E27FC236}">
                  <a16:creationId xmlns:a16="http://schemas.microsoft.com/office/drawing/2014/main" id="{331511CF-A19F-AE98-57DF-6C1F501CEB38}"/>
                </a:ext>
              </a:extLst>
            </p:cNvPr>
            <p:cNvSpPr/>
            <p:nvPr/>
          </p:nvSpPr>
          <p:spPr>
            <a:xfrm>
              <a:off x="2647392" y="4739086"/>
              <a:ext cx="3950458" cy="540933"/>
            </a:xfrm>
            <a:prstGeom prst="roundRect">
              <a:avLst/>
            </a:prstGeom>
            <a:solidFill>
              <a:srgbClr val="CCFF99">
                <a:alpha val="43921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itchFamily="2" charset="2"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4" name="圆角矩形 213">
              <a:extLst>
                <a:ext uri="{FF2B5EF4-FFF2-40B4-BE49-F238E27FC236}">
                  <a16:creationId xmlns:a16="http://schemas.microsoft.com/office/drawing/2014/main" id="{D70D3359-88F8-31D2-0591-89780479CD6A}"/>
                </a:ext>
              </a:extLst>
            </p:cNvPr>
            <p:cNvSpPr/>
            <p:nvPr/>
          </p:nvSpPr>
          <p:spPr>
            <a:xfrm>
              <a:off x="3478286" y="3892723"/>
              <a:ext cx="3950458" cy="540933"/>
            </a:xfrm>
            <a:prstGeom prst="roundRect">
              <a:avLst/>
            </a:prstGeom>
            <a:solidFill>
              <a:srgbClr val="CCFF99">
                <a:alpha val="43921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itchFamily="2" charset="2"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5" name="圆角矩形 214">
              <a:extLst>
                <a:ext uri="{FF2B5EF4-FFF2-40B4-BE49-F238E27FC236}">
                  <a16:creationId xmlns:a16="http://schemas.microsoft.com/office/drawing/2014/main" id="{6E8AFD95-8606-CB61-2A0F-6489219C46A8}"/>
                </a:ext>
              </a:extLst>
            </p:cNvPr>
            <p:cNvSpPr/>
            <p:nvPr/>
          </p:nvSpPr>
          <p:spPr>
            <a:xfrm>
              <a:off x="4309180" y="3046360"/>
              <a:ext cx="3950458" cy="540933"/>
            </a:xfrm>
            <a:prstGeom prst="roundRect">
              <a:avLst/>
            </a:prstGeom>
            <a:solidFill>
              <a:srgbClr val="CCFF99">
                <a:alpha val="43921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itchFamily="2" charset="2"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6" name="圆角矩形 215">
              <a:extLst>
                <a:ext uri="{FF2B5EF4-FFF2-40B4-BE49-F238E27FC236}">
                  <a16:creationId xmlns:a16="http://schemas.microsoft.com/office/drawing/2014/main" id="{E07ED612-7A92-69DC-A9ED-48C492260E7F}"/>
                </a:ext>
              </a:extLst>
            </p:cNvPr>
            <p:cNvSpPr/>
            <p:nvPr/>
          </p:nvSpPr>
          <p:spPr>
            <a:xfrm>
              <a:off x="5140074" y="2199997"/>
              <a:ext cx="3950458" cy="540933"/>
            </a:xfrm>
            <a:prstGeom prst="roundRect">
              <a:avLst/>
            </a:prstGeom>
            <a:solidFill>
              <a:srgbClr val="CCFF99">
                <a:alpha val="43921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itchFamily="2" charset="2"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7" name="Text Box 3">
              <a:extLst>
                <a:ext uri="{FF2B5EF4-FFF2-40B4-BE49-F238E27FC236}">
                  <a16:creationId xmlns:a16="http://schemas.microsoft.com/office/drawing/2014/main" id="{637A7500-5168-FF79-8E95-82817D250F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2738" y="1894285"/>
              <a:ext cx="76360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218" name="Text Box 4">
              <a:extLst>
                <a:ext uri="{FF2B5EF4-FFF2-40B4-BE49-F238E27FC236}">
                  <a16:creationId xmlns:a16="http://schemas.microsoft.com/office/drawing/2014/main" id="{8406ECAD-5BBF-574A-3972-413D176BEB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1490" y="1894285"/>
              <a:ext cx="76163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219" name="Text Box 5">
              <a:extLst>
                <a:ext uri="{FF2B5EF4-FFF2-40B4-BE49-F238E27FC236}">
                  <a16:creationId xmlns:a16="http://schemas.microsoft.com/office/drawing/2014/main" id="{A93132F0-C97D-A482-FA02-D76C7E7276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57542" y="1894285"/>
              <a:ext cx="76360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220" name="Text Box 6">
              <a:extLst>
                <a:ext uri="{FF2B5EF4-FFF2-40B4-BE49-F238E27FC236}">
                  <a16:creationId xmlns:a16="http://schemas.microsoft.com/office/drawing/2014/main" id="{D7FA048B-8D50-94DD-7DE0-102B368325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88994" y="1894285"/>
              <a:ext cx="76360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221" name="Text Box 7">
              <a:extLst>
                <a:ext uri="{FF2B5EF4-FFF2-40B4-BE49-F238E27FC236}">
                  <a16:creationId xmlns:a16="http://schemas.microsoft.com/office/drawing/2014/main" id="{C58631AC-55F5-DC9B-B285-4413B9E84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0989" y="1894285"/>
              <a:ext cx="76360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222" name="Text Box 9">
              <a:extLst>
                <a:ext uri="{FF2B5EF4-FFF2-40B4-BE49-F238E27FC236}">
                  <a16:creationId xmlns:a16="http://schemas.microsoft.com/office/drawing/2014/main" id="{C0CCFF0A-4F1E-A984-2ED6-BE17728F95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9564" y="2740026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23" name="Text Box 10">
              <a:extLst>
                <a:ext uri="{FF2B5EF4-FFF2-40B4-BE49-F238E27FC236}">
                  <a16:creationId xmlns:a16="http://schemas.microsoft.com/office/drawing/2014/main" id="{6F9D6A43-2542-FEE0-718E-30EA3D9E5B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2738" y="2740026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24" name="Text Box 11">
              <a:extLst>
                <a:ext uri="{FF2B5EF4-FFF2-40B4-BE49-F238E27FC236}">
                  <a16:creationId xmlns:a16="http://schemas.microsoft.com/office/drawing/2014/main" id="{AF95990C-BA2C-E52B-BBD3-A231CE482F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1490" y="2740026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25" name="Text Box 12">
              <a:extLst>
                <a:ext uri="{FF2B5EF4-FFF2-40B4-BE49-F238E27FC236}">
                  <a16:creationId xmlns:a16="http://schemas.microsoft.com/office/drawing/2014/main" id="{CF5A8145-E608-79EA-EE16-070737E2B5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70242" y="2740026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26" name="Text Box 13">
              <a:extLst>
                <a:ext uri="{FF2B5EF4-FFF2-40B4-BE49-F238E27FC236}">
                  <a16:creationId xmlns:a16="http://schemas.microsoft.com/office/drawing/2014/main" id="{BE106F6A-35D1-6DA9-AA69-1C13287F0E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2774" y="2740026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27" name="Text Box 15">
              <a:extLst>
                <a:ext uri="{FF2B5EF4-FFF2-40B4-BE49-F238E27FC236}">
                  <a16:creationId xmlns:a16="http://schemas.microsoft.com/office/drawing/2014/main" id="{E087242B-81B3-837D-4D63-A53D07DF4C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4199" y="3585767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28" name="Text Box 16">
              <a:extLst>
                <a:ext uri="{FF2B5EF4-FFF2-40B4-BE49-F238E27FC236}">
                  <a16:creationId xmlns:a16="http://schemas.microsoft.com/office/drawing/2014/main" id="{0979D1F3-B1B5-3A55-9D95-4AB05D61DE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6864" y="3585767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29" name="Text Box 17">
              <a:extLst>
                <a:ext uri="{FF2B5EF4-FFF2-40B4-BE49-F238E27FC236}">
                  <a16:creationId xmlns:a16="http://schemas.microsoft.com/office/drawing/2014/main" id="{AAC6345D-B7DF-B603-6E46-371E1AF349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2738" y="3585767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30" name="Text Box 18">
              <a:extLst>
                <a:ext uri="{FF2B5EF4-FFF2-40B4-BE49-F238E27FC236}">
                  <a16:creationId xmlns:a16="http://schemas.microsoft.com/office/drawing/2014/main" id="{8034AB52-3F1A-00FE-9992-B2743D6E61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1490" y="3585767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31" name="Text Box 19">
              <a:extLst>
                <a:ext uri="{FF2B5EF4-FFF2-40B4-BE49-F238E27FC236}">
                  <a16:creationId xmlns:a16="http://schemas.microsoft.com/office/drawing/2014/main" id="{03699756-29DC-74F4-9A27-28E2B5DB4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3070" y="3585767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32" name="Text Box 21">
              <a:extLst>
                <a:ext uri="{FF2B5EF4-FFF2-40B4-BE49-F238E27FC236}">
                  <a16:creationId xmlns:a16="http://schemas.microsoft.com/office/drawing/2014/main" id="{A072C518-1F81-AB4B-5628-B482CF0333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3545" y="4431506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33" name="Text Box 22">
              <a:extLst>
                <a:ext uri="{FF2B5EF4-FFF2-40B4-BE49-F238E27FC236}">
                  <a16:creationId xmlns:a16="http://schemas.microsoft.com/office/drawing/2014/main" id="{C8CAD508-378E-7ABE-DACA-BEE49CE49A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1499" y="4431506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34" name="Text Box 23">
              <a:extLst>
                <a:ext uri="{FF2B5EF4-FFF2-40B4-BE49-F238E27FC236}">
                  <a16:creationId xmlns:a16="http://schemas.microsoft.com/office/drawing/2014/main" id="{A2729D60-5AE4-769C-B8E0-3DD4387297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9564" y="4431506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35" name="Text Box 24">
              <a:extLst>
                <a:ext uri="{FF2B5EF4-FFF2-40B4-BE49-F238E27FC236}">
                  <a16:creationId xmlns:a16="http://schemas.microsoft.com/office/drawing/2014/main" id="{64752FED-9CF8-2060-D689-44EF355B46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2738" y="4431506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36" name="Text Box 25">
              <a:extLst>
                <a:ext uri="{FF2B5EF4-FFF2-40B4-BE49-F238E27FC236}">
                  <a16:creationId xmlns:a16="http://schemas.microsoft.com/office/drawing/2014/main" id="{8E8E4C7A-81A7-D544-CF74-B68F5098D6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0700" y="4431506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37" name="Text Box 27">
              <a:extLst>
                <a:ext uri="{FF2B5EF4-FFF2-40B4-BE49-F238E27FC236}">
                  <a16:creationId xmlns:a16="http://schemas.microsoft.com/office/drawing/2014/main" id="{290832AA-C34B-5117-BBB2-D8368D1F41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2738" y="1048544"/>
              <a:ext cx="71624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238" name="Text Box 28">
              <a:extLst>
                <a:ext uri="{FF2B5EF4-FFF2-40B4-BE49-F238E27FC236}">
                  <a16:creationId xmlns:a16="http://schemas.microsoft.com/office/drawing/2014/main" id="{0D2A1EAA-4441-9770-DF9B-5EAB952144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1490" y="1048544"/>
              <a:ext cx="71624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239" name="Text Box 29">
              <a:extLst>
                <a:ext uri="{FF2B5EF4-FFF2-40B4-BE49-F238E27FC236}">
                  <a16:creationId xmlns:a16="http://schemas.microsoft.com/office/drawing/2014/main" id="{FA7CF984-B0C0-A521-692E-43034E97DC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70242" y="1048544"/>
              <a:ext cx="71624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240" name="Text Box 30">
              <a:extLst>
                <a:ext uri="{FF2B5EF4-FFF2-40B4-BE49-F238E27FC236}">
                  <a16:creationId xmlns:a16="http://schemas.microsoft.com/office/drawing/2014/main" id="{62AE25C7-EDA5-A444-9FC1-F64D9CB9A9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88994" y="1048544"/>
              <a:ext cx="71624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241" name="Text Box 31">
              <a:extLst>
                <a:ext uri="{FF2B5EF4-FFF2-40B4-BE49-F238E27FC236}">
                  <a16:creationId xmlns:a16="http://schemas.microsoft.com/office/drawing/2014/main" id="{FAB23D58-5A50-C625-908C-DF6318833A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7748" y="1048544"/>
              <a:ext cx="77716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242" name="Text Box 39">
              <a:extLst>
                <a:ext uri="{FF2B5EF4-FFF2-40B4-BE49-F238E27FC236}">
                  <a16:creationId xmlns:a16="http://schemas.microsoft.com/office/drawing/2014/main" id="{7861DEDE-2F45-175B-95D9-CE5A36BC4F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9708" y="5691981"/>
              <a:ext cx="50323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3" name="Text Box 40">
              <a:extLst>
                <a:ext uri="{FF2B5EF4-FFF2-40B4-BE49-F238E27FC236}">
                  <a16:creationId xmlns:a16="http://schemas.microsoft.com/office/drawing/2014/main" id="{8EB83C91-6021-702F-6A7A-A230DF095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5634" y="5691981"/>
              <a:ext cx="57626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4" name="Text Box 41">
              <a:extLst>
                <a:ext uri="{FF2B5EF4-FFF2-40B4-BE49-F238E27FC236}">
                  <a16:creationId xmlns:a16="http://schemas.microsoft.com/office/drawing/2014/main" id="{C77D20B5-C0FA-791C-BCE9-25085506BA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7286" y="5691981"/>
              <a:ext cx="5746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5" name="Text Box 42">
              <a:extLst>
                <a:ext uri="{FF2B5EF4-FFF2-40B4-BE49-F238E27FC236}">
                  <a16:creationId xmlns:a16="http://schemas.microsoft.com/office/drawing/2014/main" id="{BF55D086-3A2B-7989-ED26-C7DE949B4C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69953" y="5691981"/>
              <a:ext cx="5048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6" name="Text Box 32">
              <a:extLst>
                <a:ext uri="{FF2B5EF4-FFF2-40B4-BE49-F238E27FC236}">
                  <a16:creationId xmlns:a16="http://schemas.microsoft.com/office/drawing/2014/main" id="{1765C9C6-F134-49E3-51F9-A1BB3E1FA3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2289" y="5691981"/>
              <a:ext cx="64928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9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7" name="Line 38">
              <a:extLst>
                <a:ext uri="{FF2B5EF4-FFF2-40B4-BE49-F238E27FC236}">
                  <a16:creationId xmlns:a16="http://schemas.microsoft.com/office/drawing/2014/main" id="{D0C6E5CA-702C-6DAB-B98E-2BFEB263EA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50010" y="1191206"/>
              <a:ext cx="167661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248" name="Line 39">
              <a:extLst>
                <a:ext uri="{FF2B5EF4-FFF2-40B4-BE49-F238E27FC236}">
                  <a16:creationId xmlns:a16="http://schemas.microsoft.com/office/drawing/2014/main" id="{B3E98A6A-7B7F-7E60-DB68-B841D95D0A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50010" y="1193144"/>
              <a:ext cx="0" cy="1110388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9" name="Line 39">
              <a:extLst>
                <a:ext uri="{FF2B5EF4-FFF2-40B4-BE49-F238E27FC236}">
                  <a16:creationId xmlns:a16="http://schemas.microsoft.com/office/drawing/2014/main" id="{9BBAB1D2-D398-7EF9-7E11-AC4647CC55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49063" y="2654283"/>
              <a:ext cx="0" cy="3050176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0" name="Line 39">
              <a:extLst>
                <a:ext uri="{FF2B5EF4-FFF2-40B4-BE49-F238E27FC236}">
                  <a16:creationId xmlns:a16="http://schemas.microsoft.com/office/drawing/2014/main" id="{FD0DBDA6-30EA-3350-459A-D16A2EF93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19569" y="3493372"/>
              <a:ext cx="0" cy="2211087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51" name="直接箭头连接符 772">
              <a:extLst>
                <a:ext uri="{FF2B5EF4-FFF2-40B4-BE49-F238E27FC236}">
                  <a16:creationId xmlns:a16="http://schemas.microsoft.com/office/drawing/2014/main" id="{F9D24F25-7625-A4E1-18B9-F38B7477AF16}"/>
                </a:ext>
              </a:extLst>
            </p:cNvPr>
            <p:cNvCxnSpPr>
              <a:stCxn id="258" idx="2"/>
              <a:endCxn id="264" idx="6"/>
            </p:cNvCxnSpPr>
            <p:nvPr/>
          </p:nvCxnSpPr>
          <p:spPr>
            <a:xfrm flipH="1">
              <a:off x="8094946" y="2468749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252" name="直接箭头连接符 777">
              <a:extLst>
                <a:ext uri="{FF2B5EF4-FFF2-40B4-BE49-F238E27FC236}">
                  <a16:creationId xmlns:a16="http://schemas.microsoft.com/office/drawing/2014/main" id="{68E0C6C2-2DFC-B2EB-3C47-C4F95FA8C416}"/>
                </a:ext>
              </a:extLst>
            </p:cNvPr>
            <p:cNvCxnSpPr/>
            <p:nvPr/>
          </p:nvCxnSpPr>
          <p:spPr>
            <a:xfrm flipH="1">
              <a:off x="7267085" y="2468501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253" name="直接箭头连接符 788">
              <a:extLst>
                <a:ext uri="{FF2B5EF4-FFF2-40B4-BE49-F238E27FC236}">
                  <a16:creationId xmlns:a16="http://schemas.microsoft.com/office/drawing/2014/main" id="{C072F70E-4A13-6929-4F74-F22E7BCF8A06}"/>
                </a:ext>
              </a:extLst>
            </p:cNvPr>
            <p:cNvCxnSpPr/>
            <p:nvPr/>
          </p:nvCxnSpPr>
          <p:spPr>
            <a:xfrm flipH="1">
              <a:off x="7262754" y="3320237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254" name="Line 40">
              <a:extLst>
                <a:ext uri="{FF2B5EF4-FFF2-40B4-BE49-F238E27FC236}">
                  <a16:creationId xmlns:a16="http://schemas.microsoft.com/office/drawing/2014/main" id="{025EFCB1-57C6-1B7B-4E2B-2B44AD820F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873105" y="2126933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5" name="Line 40">
              <a:extLst>
                <a:ext uri="{FF2B5EF4-FFF2-40B4-BE49-F238E27FC236}">
                  <a16:creationId xmlns:a16="http://schemas.microsoft.com/office/drawing/2014/main" id="{4763ADBE-4FF4-6BAE-CA84-C61EEA2916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42211" y="2985828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256" name="Oval 36">
              <a:extLst>
                <a:ext uri="{FF2B5EF4-FFF2-40B4-BE49-F238E27FC236}">
                  <a16:creationId xmlns:a16="http://schemas.microsoft.com/office/drawing/2014/main" id="{038B6F5F-DBA9-B727-2CFA-FFABF33EC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2045" y="3158571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7" name="文本框 256">
              <a:extLst>
                <a:ext uri="{FF2B5EF4-FFF2-40B4-BE49-F238E27FC236}">
                  <a16:creationId xmlns:a16="http://schemas.microsoft.com/office/drawing/2014/main" id="{993D8A6F-EF0C-C945-C583-4DD82E427AA4}"/>
                </a:ext>
              </a:extLst>
            </p:cNvPr>
            <p:cNvSpPr txBox="1"/>
            <p:nvPr/>
          </p:nvSpPr>
          <p:spPr>
            <a:xfrm>
              <a:off x="7794182" y="3077363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258" name="Oval 36">
              <a:extLst>
                <a:ext uri="{FF2B5EF4-FFF2-40B4-BE49-F238E27FC236}">
                  <a16:creationId xmlns:a16="http://schemas.microsoft.com/office/drawing/2014/main" id="{948798DC-BA7B-6FE0-5827-137D83B80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9906" y="2304443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9" name="文本框 258">
              <a:extLst>
                <a:ext uri="{FF2B5EF4-FFF2-40B4-BE49-F238E27FC236}">
                  <a16:creationId xmlns:a16="http://schemas.microsoft.com/office/drawing/2014/main" id="{3FCCAB25-1238-8B07-F48A-F395EFB9728E}"/>
                </a:ext>
              </a:extLst>
            </p:cNvPr>
            <p:cNvSpPr txBox="1"/>
            <p:nvPr/>
          </p:nvSpPr>
          <p:spPr>
            <a:xfrm>
              <a:off x="8622043" y="2223235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260" name="Line 38">
              <a:extLst>
                <a:ext uri="{FF2B5EF4-FFF2-40B4-BE49-F238E27FC236}">
                  <a16:creationId xmlns:a16="http://schemas.microsoft.com/office/drawing/2014/main" id="{0FF15961-D37F-5655-EB78-D612CCCA45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0516" y="1191206"/>
              <a:ext cx="167661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261" name="Line 39">
              <a:extLst>
                <a:ext uri="{FF2B5EF4-FFF2-40B4-BE49-F238E27FC236}">
                  <a16:creationId xmlns:a16="http://schemas.microsoft.com/office/drawing/2014/main" id="{11560E3A-BCE2-2DC3-2FE7-F8ABD44D5C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0516" y="1193144"/>
              <a:ext cx="0" cy="1110388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2" name="Line 39">
              <a:extLst>
                <a:ext uri="{FF2B5EF4-FFF2-40B4-BE49-F238E27FC236}">
                  <a16:creationId xmlns:a16="http://schemas.microsoft.com/office/drawing/2014/main" id="{E7257F14-1A03-FD65-CFBD-6BED5F3AF1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19569" y="2654283"/>
              <a:ext cx="0" cy="503841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263" name="Line 40">
              <a:extLst>
                <a:ext uri="{FF2B5EF4-FFF2-40B4-BE49-F238E27FC236}">
                  <a16:creationId xmlns:a16="http://schemas.microsoft.com/office/drawing/2014/main" id="{989336D6-09F4-1AED-20CA-957A7F3338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42211" y="2126933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4" name="Oval 36">
              <a:extLst>
                <a:ext uri="{FF2B5EF4-FFF2-40B4-BE49-F238E27FC236}">
                  <a16:creationId xmlns:a16="http://schemas.microsoft.com/office/drawing/2014/main" id="{4D205F45-C2E0-2DB5-B8FD-632ABB453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2045" y="2304443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5" name="文本框 264">
              <a:extLst>
                <a:ext uri="{FF2B5EF4-FFF2-40B4-BE49-F238E27FC236}">
                  <a16:creationId xmlns:a16="http://schemas.microsoft.com/office/drawing/2014/main" id="{C33DC449-8F7C-E555-159D-99620E23A65F}"/>
                </a:ext>
              </a:extLst>
            </p:cNvPr>
            <p:cNvSpPr txBox="1"/>
            <p:nvPr/>
          </p:nvSpPr>
          <p:spPr>
            <a:xfrm>
              <a:off x="7794182" y="2223235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266" name="Line 38">
              <a:extLst>
                <a:ext uri="{FF2B5EF4-FFF2-40B4-BE49-F238E27FC236}">
                  <a16:creationId xmlns:a16="http://schemas.microsoft.com/office/drawing/2014/main" id="{BEB2548D-BE7F-CA72-CE1E-144A10A8BB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5512" y="4175206"/>
              <a:ext cx="660224" cy="0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7" name="Line 39">
              <a:extLst>
                <a:ext uri="{FF2B5EF4-FFF2-40B4-BE49-F238E27FC236}">
                  <a16:creationId xmlns:a16="http://schemas.microsoft.com/office/drawing/2014/main" id="{007E76B0-40CA-8CEF-F32B-90E39CCE4E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1565" y="4343799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268" name="Text Box 35">
              <a:extLst>
                <a:ext uri="{FF2B5EF4-FFF2-40B4-BE49-F238E27FC236}">
                  <a16:creationId xmlns:a16="http://schemas.microsoft.com/office/drawing/2014/main" id="{BE231CDA-42C3-8FC2-30D2-06F895E7F6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8434" y="5691981"/>
              <a:ext cx="79216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 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7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9" name="Oval 36">
              <a:extLst>
                <a:ext uri="{FF2B5EF4-FFF2-40B4-BE49-F238E27FC236}">
                  <a16:creationId xmlns:a16="http://schemas.microsoft.com/office/drawing/2014/main" id="{CBDF7353-86C7-55FA-6576-54DF0AB13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678" y="4012451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0" name="文本框 269">
              <a:extLst>
                <a:ext uri="{FF2B5EF4-FFF2-40B4-BE49-F238E27FC236}">
                  <a16:creationId xmlns:a16="http://schemas.microsoft.com/office/drawing/2014/main" id="{17AA7E21-47B3-6DD3-4858-2B84F6222805}"/>
                </a:ext>
              </a:extLst>
            </p:cNvPr>
            <p:cNvSpPr txBox="1"/>
            <p:nvPr/>
          </p:nvSpPr>
          <p:spPr>
            <a:xfrm>
              <a:off x="3655815" y="3931243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271" name="Line 39">
              <a:extLst>
                <a:ext uri="{FF2B5EF4-FFF2-40B4-BE49-F238E27FC236}">
                  <a16:creationId xmlns:a16="http://schemas.microsoft.com/office/drawing/2014/main" id="{3E52ABCF-C82F-BFE8-E925-07E194FA88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9276" y="5188267"/>
              <a:ext cx="0" cy="50371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72" name="直接箭头连接符 803">
              <a:extLst>
                <a:ext uri="{FF2B5EF4-FFF2-40B4-BE49-F238E27FC236}">
                  <a16:creationId xmlns:a16="http://schemas.microsoft.com/office/drawing/2014/main" id="{FDBFDEB3-9D41-ABFE-D22A-C5BC04D3CFE2}"/>
                </a:ext>
              </a:extLst>
            </p:cNvPr>
            <p:cNvCxnSpPr/>
            <p:nvPr/>
          </p:nvCxnSpPr>
          <p:spPr>
            <a:xfrm flipH="1">
              <a:off x="3117741" y="5028756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273" name="Line 40">
              <a:extLst>
                <a:ext uri="{FF2B5EF4-FFF2-40B4-BE49-F238E27FC236}">
                  <a16:creationId xmlns:a16="http://schemas.microsoft.com/office/drawing/2014/main" id="{5709A348-F982-9CC1-A49C-4D909A73A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07820" y="3832513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274" name="Line 40">
              <a:extLst>
                <a:ext uri="{FF2B5EF4-FFF2-40B4-BE49-F238E27FC236}">
                  <a16:creationId xmlns:a16="http://schemas.microsoft.com/office/drawing/2014/main" id="{C8EE15E7-7E8E-ECB1-A455-CA1769E6D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01486" y="4688723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5" name="Oval 36">
              <a:extLst>
                <a:ext uri="{FF2B5EF4-FFF2-40B4-BE49-F238E27FC236}">
                  <a16:creationId xmlns:a16="http://schemas.microsoft.com/office/drawing/2014/main" id="{F0BAB91F-D040-87EA-764E-519156950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678" y="4866579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6" name="文本框 275">
              <a:extLst>
                <a:ext uri="{FF2B5EF4-FFF2-40B4-BE49-F238E27FC236}">
                  <a16:creationId xmlns:a16="http://schemas.microsoft.com/office/drawing/2014/main" id="{AFD24E4B-C8D9-661A-1E7E-0838170F77A0}"/>
                </a:ext>
              </a:extLst>
            </p:cNvPr>
            <p:cNvSpPr txBox="1"/>
            <p:nvPr/>
          </p:nvSpPr>
          <p:spPr>
            <a:xfrm>
              <a:off x="3655815" y="4785371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277" name="Line 39">
              <a:extLst>
                <a:ext uri="{FF2B5EF4-FFF2-40B4-BE49-F238E27FC236}">
                  <a16:creationId xmlns:a16="http://schemas.microsoft.com/office/drawing/2014/main" id="{3B304B3D-89BE-2627-45EA-7F41212DD5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4748" y="3317968"/>
              <a:ext cx="0" cy="687937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278" name="Text Box 34">
              <a:extLst>
                <a:ext uri="{FF2B5EF4-FFF2-40B4-BE49-F238E27FC236}">
                  <a16:creationId xmlns:a16="http://schemas.microsoft.com/office/drawing/2014/main" id="{D5FFDB9D-95D4-2B12-B103-47BAA6AF77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2875" y="5691981"/>
              <a:ext cx="6477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8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9" name="Line 39">
              <a:extLst>
                <a:ext uri="{FF2B5EF4-FFF2-40B4-BE49-F238E27FC236}">
                  <a16:creationId xmlns:a16="http://schemas.microsoft.com/office/drawing/2014/main" id="{2CE97130-1E3B-9976-1AB4-177437202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3924" y="5188267"/>
              <a:ext cx="0" cy="50371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0" name="Line 40">
              <a:extLst>
                <a:ext uri="{FF2B5EF4-FFF2-40B4-BE49-F238E27FC236}">
                  <a16:creationId xmlns:a16="http://schemas.microsoft.com/office/drawing/2014/main" id="{24295E2F-1575-6A41-7E54-75F192EE0C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75860" y="4688723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1" name="Oval 36">
              <a:extLst>
                <a:ext uri="{FF2B5EF4-FFF2-40B4-BE49-F238E27FC236}">
                  <a16:creationId xmlns:a16="http://schemas.microsoft.com/office/drawing/2014/main" id="{252363F9-4573-AD17-1946-5B06F7D7D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5817" y="4866579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2" name="文本框 281">
              <a:extLst>
                <a:ext uri="{FF2B5EF4-FFF2-40B4-BE49-F238E27FC236}">
                  <a16:creationId xmlns:a16="http://schemas.microsoft.com/office/drawing/2014/main" id="{A1762FBD-ADCD-CB0C-5CF1-DB1FC7AE7DCA}"/>
                </a:ext>
              </a:extLst>
            </p:cNvPr>
            <p:cNvSpPr txBox="1"/>
            <p:nvPr/>
          </p:nvSpPr>
          <p:spPr>
            <a:xfrm>
              <a:off x="2827954" y="4785371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283" name="Line 39">
              <a:extLst>
                <a:ext uri="{FF2B5EF4-FFF2-40B4-BE49-F238E27FC236}">
                  <a16:creationId xmlns:a16="http://schemas.microsoft.com/office/drawing/2014/main" id="{9A823508-EE59-7BA2-FEFF-AA178CB701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4565" y="4175206"/>
              <a:ext cx="0" cy="687937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4" name="Line 38">
              <a:extLst>
                <a:ext uri="{FF2B5EF4-FFF2-40B4-BE49-F238E27FC236}">
                  <a16:creationId xmlns:a16="http://schemas.microsoft.com/office/drawing/2014/main" id="{E4B6A9A1-D9CA-5B06-BCDF-75D6DB0555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7989" y="5028756"/>
              <a:ext cx="660224" cy="0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5" name="Line 39">
              <a:extLst>
                <a:ext uri="{FF2B5EF4-FFF2-40B4-BE49-F238E27FC236}">
                  <a16:creationId xmlns:a16="http://schemas.microsoft.com/office/drawing/2014/main" id="{B01CB1CE-DC00-212A-ADEB-BF5D074A16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7042" y="5028756"/>
              <a:ext cx="0" cy="687937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6" name="Line 38">
              <a:extLst>
                <a:ext uri="{FF2B5EF4-FFF2-40B4-BE49-F238E27FC236}">
                  <a16:creationId xmlns:a16="http://schemas.microsoft.com/office/drawing/2014/main" id="{BC7A8D28-3EA0-D00C-4F5F-FFE538A1BF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87423" y="1191206"/>
              <a:ext cx="167661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287" name="Line 39">
              <a:extLst>
                <a:ext uri="{FF2B5EF4-FFF2-40B4-BE49-F238E27FC236}">
                  <a16:creationId xmlns:a16="http://schemas.microsoft.com/office/drawing/2014/main" id="{CC917E32-366E-0D84-3D63-3AE7374011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87423" y="1193144"/>
              <a:ext cx="0" cy="4499689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88" name="直接箭头连接符 785">
              <a:extLst>
                <a:ext uri="{FF2B5EF4-FFF2-40B4-BE49-F238E27FC236}">
                  <a16:creationId xmlns:a16="http://schemas.microsoft.com/office/drawing/2014/main" id="{035E05E0-49F7-63D4-A6A4-FC6B6EEBF857}"/>
                </a:ext>
              </a:extLst>
            </p:cNvPr>
            <p:cNvCxnSpPr/>
            <p:nvPr/>
          </p:nvCxnSpPr>
          <p:spPr>
            <a:xfrm flipH="1">
              <a:off x="8917906" y="2468749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289" name="Rectangle 151">
              <a:extLst>
                <a:ext uri="{FF2B5EF4-FFF2-40B4-BE49-F238E27FC236}">
                  <a16:creationId xmlns:a16="http://schemas.microsoft.com/office/drawing/2014/main" id="{1CD75029-C090-883C-46D6-877EFDA5C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0392" y="2297184"/>
              <a:ext cx="290464" cy="350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cxnSp>
          <p:nvCxnSpPr>
            <p:cNvPr id="290" name="直接箭头连接符 792">
              <a:extLst>
                <a:ext uri="{FF2B5EF4-FFF2-40B4-BE49-F238E27FC236}">
                  <a16:creationId xmlns:a16="http://schemas.microsoft.com/office/drawing/2014/main" id="{D7CEF361-618C-6ED6-129A-FCABF072E6B0}"/>
                </a:ext>
              </a:extLst>
            </p:cNvPr>
            <p:cNvCxnSpPr/>
            <p:nvPr/>
          </p:nvCxnSpPr>
          <p:spPr>
            <a:xfrm flipH="1">
              <a:off x="8085714" y="3320237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291" name="Rectangle 151">
              <a:extLst>
                <a:ext uri="{FF2B5EF4-FFF2-40B4-BE49-F238E27FC236}">
                  <a16:creationId xmlns:a16="http://schemas.microsoft.com/office/drawing/2014/main" id="{B3379019-85E3-9351-E219-BB361EC51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0598" y="3146087"/>
              <a:ext cx="292068" cy="3400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CC0000"/>
                </a:buClr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cxnSp>
          <p:nvCxnSpPr>
            <p:cNvPr id="292" name="直接箭头连接符 779">
              <a:extLst>
                <a:ext uri="{FF2B5EF4-FFF2-40B4-BE49-F238E27FC236}">
                  <a16:creationId xmlns:a16="http://schemas.microsoft.com/office/drawing/2014/main" id="{FA7AE880-8DD3-8F56-EC8C-5FF87BFE6280}"/>
                </a:ext>
              </a:extLst>
            </p:cNvPr>
            <p:cNvCxnSpPr/>
            <p:nvPr/>
          </p:nvCxnSpPr>
          <p:spPr>
            <a:xfrm flipH="1">
              <a:off x="6440162" y="2468501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293" name="直接箭头连接符 789">
              <a:extLst>
                <a:ext uri="{FF2B5EF4-FFF2-40B4-BE49-F238E27FC236}">
                  <a16:creationId xmlns:a16="http://schemas.microsoft.com/office/drawing/2014/main" id="{B34DAC3E-5EF0-864F-2312-3F8585689AD3}"/>
                </a:ext>
              </a:extLst>
            </p:cNvPr>
            <p:cNvCxnSpPr/>
            <p:nvPr/>
          </p:nvCxnSpPr>
          <p:spPr>
            <a:xfrm flipH="1">
              <a:off x="6434893" y="3319989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294" name="直接箭头连接符 794">
              <a:extLst>
                <a:ext uri="{FF2B5EF4-FFF2-40B4-BE49-F238E27FC236}">
                  <a16:creationId xmlns:a16="http://schemas.microsoft.com/office/drawing/2014/main" id="{0A951E8E-357C-FF0B-BD14-8E567DF614DA}"/>
                </a:ext>
              </a:extLst>
            </p:cNvPr>
            <p:cNvCxnSpPr/>
            <p:nvPr/>
          </p:nvCxnSpPr>
          <p:spPr>
            <a:xfrm flipH="1">
              <a:off x="6442219" y="4177139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295" name="Oval 36">
              <a:extLst>
                <a:ext uri="{FF2B5EF4-FFF2-40B4-BE49-F238E27FC236}">
                  <a16:creationId xmlns:a16="http://schemas.microsoft.com/office/drawing/2014/main" id="{C72898B4-4DF4-76C3-FD17-3BA28B250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184" y="4012699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6" name="文本框 295">
              <a:extLst>
                <a:ext uri="{FF2B5EF4-FFF2-40B4-BE49-F238E27FC236}">
                  <a16:creationId xmlns:a16="http://schemas.microsoft.com/office/drawing/2014/main" id="{38794D9B-2583-CCD9-29F1-118BC1561CBF}"/>
                </a:ext>
              </a:extLst>
            </p:cNvPr>
            <p:cNvSpPr txBox="1"/>
            <p:nvPr/>
          </p:nvSpPr>
          <p:spPr>
            <a:xfrm>
              <a:off x="6966321" y="3931491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297" name="Oval 36">
              <a:extLst>
                <a:ext uri="{FF2B5EF4-FFF2-40B4-BE49-F238E27FC236}">
                  <a16:creationId xmlns:a16="http://schemas.microsoft.com/office/drawing/2014/main" id="{0970EF09-EAF6-5454-D751-846B749E3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184" y="3158571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8" name="文本框 297">
              <a:extLst>
                <a:ext uri="{FF2B5EF4-FFF2-40B4-BE49-F238E27FC236}">
                  <a16:creationId xmlns:a16="http://schemas.microsoft.com/office/drawing/2014/main" id="{BD5A4EBC-5138-74C9-3D21-D0F611F53F22}"/>
                </a:ext>
              </a:extLst>
            </p:cNvPr>
            <p:cNvSpPr txBox="1"/>
            <p:nvPr/>
          </p:nvSpPr>
          <p:spPr>
            <a:xfrm>
              <a:off x="6966321" y="3077363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299" name="Oval 36">
              <a:extLst>
                <a:ext uri="{FF2B5EF4-FFF2-40B4-BE49-F238E27FC236}">
                  <a16:creationId xmlns:a16="http://schemas.microsoft.com/office/drawing/2014/main" id="{37ED5E32-244D-9BA1-1FCE-7A3B0C23B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184" y="2304443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0" name="文本框 299">
              <a:extLst>
                <a:ext uri="{FF2B5EF4-FFF2-40B4-BE49-F238E27FC236}">
                  <a16:creationId xmlns:a16="http://schemas.microsoft.com/office/drawing/2014/main" id="{6701ED8C-6670-303D-407D-F7C4DF45CCE7}"/>
                </a:ext>
              </a:extLst>
            </p:cNvPr>
            <p:cNvSpPr txBox="1"/>
            <p:nvPr/>
          </p:nvSpPr>
          <p:spPr>
            <a:xfrm>
              <a:off x="6966321" y="2223235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grpSp>
          <p:nvGrpSpPr>
            <p:cNvPr id="301" name="Group 36">
              <a:extLst>
                <a:ext uri="{FF2B5EF4-FFF2-40B4-BE49-F238E27FC236}">
                  <a16:creationId xmlns:a16="http://schemas.microsoft.com/office/drawing/2014/main" id="{65701F8B-6C46-6763-D625-95F7F1D82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95699" y="1187043"/>
              <a:ext cx="168608" cy="4505502"/>
              <a:chOff x="13" y="6"/>
              <a:chExt cx="178" cy="2325"/>
            </a:xfrm>
            <a:effectLst/>
          </p:grpSpPr>
          <p:sp>
            <p:nvSpPr>
              <p:cNvPr id="302" name="Line 38">
                <a:extLst>
                  <a:ext uri="{FF2B5EF4-FFF2-40B4-BE49-F238E27FC236}">
                    <a16:creationId xmlns:a16="http://schemas.microsoft.com/office/drawing/2014/main" id="{EDD9E57F-D286-E4C4-0FA3-DF012AED9B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" y="6"/>
                <a:ext cx="177" cy="0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03" name="Line 39">
                <a:extLst>
                  <a:ext uri="{FF2B5EF4-FFF2-40B4-BE49-F238E27FC236}">
                    <a16:creationId xmlns:a16="http://schemas.microsoft.com/office/drawing/2014/main" id="{07DF97A4-DBE7-A7BB-9236-3C65092AF6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" y="7"/>
                <a:ext cx="0" cy="573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04" name="Line 39">
                <a:extLst>
                  <a:ext uri="{FF2B5EF4-FFF2-40B4-BE49-F238E27FC236}">
                    <a16:creationId xmlns:a16="http://schemas.microsoft.com/office/drawing/2014/main" id="{DF9B0681-A4D8-C49A-695D-474CD06402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" y="1194"/>
                <a:ext cx="0" cy="268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05" name="Line 39">
                <a:extLst>
                  <a:ext uri="{FF2B5EF4-FFF2-40B4-BE49-F238E27FC236}">
                    <a16:creationId xmlns:a16="http://schemas.microsoft.com/office/drawing/2014/main" id="{28234125-CD3C-76A8-54C6-D4CAD5E1C6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" y="1635"/>
                <a:ext cx="0" cy="696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06" name="Line 39">
                <a:extLst>
                  <a:ext uri="{FF2B5EF4-FFF2-40B4-BE49-F238E27FC236}">
                    <a16:creationId xmlns:a16="http://schemas.microsoft.com/office/drawing/2014/main" id="{0CE6CF75-56E4-A5A9-9CC0-5ADEDA47C3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" y="761"/>
                <a:ext cx="0" cy="260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307" name="直接箭头连接符 798">
              <a:extLst>
                <a:ext uri="{FF2B5EF4-FFF2-40B4-BE49-F238E27FC236}">
                  <a16:creationId xmlns:a16="http://schemas.microsoft.com/office/drawing/2014/main" id="{76BD27DB-9783-3F3D-53FD-243451255514}"/>
                </a:ext>
              </a:extLst>
            </p:cNvPr>
            <p:cNvCxnSpPr/>
            <p:nvPr/>
          </p:nvCxnSpPr>
          <p:spPr>
            <a:xfrm flipH="1">
              <a:off x="7265179" y="4177139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308" name="Line 40">
              <a:extLst>
                <a:ext uri="{FF2B5EF4-FFF2-40B4-BE49-F238E27FC236}">
                  <a16:creationId xmlns:a16="http://schemas.microsoft.com/office/drawing/2014/main" id="{17F71DEC-0B92-3157-B0ED-9E5DBE9590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19256" y="2126933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9" name="Line 40">
              <a:extLst>
                <a:ext uri="{FF2B5EF4-FFF2-40B4-BE49-F238E27FC236}">
                  <a16:creationId xmlns:a16="http://schemas.microsoft.com/office/drawing/2014/main" id="{D434FB4E-BDD8-6FB3-A66B-CF4469896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11317" y="2985828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10" name="Line 40">
              <a:extLst>
                <a:ext uri="{FF2B5EF4-FFF2-40B4-BE49-F238E27FC236}">
                  <a16:creationId xmlns:a16="http://schemas.microsoft.com/office/drawing/2014/main" id="{D8C21C1B-9F63-B917-3F7B-AC008232B1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19776" y="3832513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11" name="Rectangle 151">
              <a:extLst>
                <a:ext uri="{FF2B5EF4-FFF2-40B4-BE49-F238E27FC236}">
                  <a16:creationId xmlns:a16="http://schemas.microsoft.com/office/drawing/2014/main" id="{101043D5-6175-D016-B3CE-3F427F3E1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1606" y="4005623"/>
              <a:ext cx="292068" cy="3400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312" name="Text Box 38">
              <a:extLst>
                <a:ext uri="{FF2B5EF4-FFF2-40B4-BE49-F238E27FC236}">
                  <a16:creationId xmlns:a16="http://schemas.microsoft.com/office/drawing/2014/main" id="{89C29ACC-8727-42E5-6301-C397513FE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2019" y="5691981"/>
              <a:ext cx="5778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3" name="Oval 36">
              <a:extLst>
                <a:ext uri="{FF2B5EF4-FFF2-40B4-BE49-F238E27FC236}">
                  <a16:creationId xmlns:a16="http://schemas.microsoft.com/office/drawing/2014/main" id="{4D854C35-DEF2-0505-02A6-3481AD2FC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7261" y="4012451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4" name="文本框 313">
              <a:extLst>
                <a:ext uri="{FF2B5EF4-FFF2-40B4-BE49-F238E27FC236}">
                  <a16:creationId xmlns:a16="http://schemas.microsoft.com/office/drawing/2014/main" id="{EC96B768-77E3-225E-17C2-5A8141515336}"/>
                </a:ext>
              </a:extLst>
            </p:cNvPr>
            <p:cNvSpPr txBox="1"/>
            <p:nvPr/>
          </p:nvSpPr>
          <p:spPr>
            <a:xfrm>
              <a:off x="6139398" y="3931243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315" name="Line 39">
              <a:extLst>
                <a:ext uri="{FF2B5EF4-FFF2-40B4-BE49-F238E27FC236}">
                  <a16:creationId xmlns:a16="http://schemas.microsoft.com/office/drawing/2014/main" id="{9CDCEC25-4D6E-2034-D884-C3D9291164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7264" y="5188267"/>
              <a:ext cx="0" cy="516988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6" name="Line 38">
              <a:extLst>
                <a:ext uri="{FF2B5EF4-FFF2-40B4-BE49-F238E27FC236}">
                  <a16:creationId xmlns:a16="http://schemas.microsoft.com/office/drawing/2014/main" id="{908B1A57-3F15-21F5-E3DE-912AA00D02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8299" y="1187043"/>
              <a:ext cx="167661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17" name="Line 39">
              <a:extLst>
                <a:ext uri="{FF2B5EF4-FFF2-40B4-BE49-F238E27FC236}">
                  <a16:creationId xmlns:a16="http://schemas.microsoft.com/office/drawing/2014/main" id="{BAFE9E72-9939-E6AD-4A48-95619A7F75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8299" y="1188981"/>
              <a:ext cx="0" cy="1110388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8" name="Line 39">
              <a:extLst>
                <a:ext uri="{FF2B5EF4-FFF2-40B4-BE49-F238E27FC236}">
                  <a16:creationId xmlns:a16="http://schemas.microsoft.com/office/drawing/2014/main" id="{D874667F-DC91-1521-D3C8-CDF985FB09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7352" y="3489209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19" name="Line 39">
              <a:extLst>
                <a:ext uri="{FF2B5EF4-FFF2-40B4-BE49-F238E27FC236}">
                  <a16:creationId xmlns:a16="http://schemas.microsoft.com/office/drawing/2014/main" id="{1600DA95-A89B-E14D-9420-374A886A04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7352" y="4343801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20" name="Line 39">
              <a:extLst>
                <a:ext uri="{FF2B5EF4-FFF2-40B4-BE49-F238E27FC236}">
                  <a16:creationId xmlns:a16="http://schemas.microsoft.com/office/drawing/2014/main" id="{8A2C02C5-3B85-D151-1C86-6ABBC4211D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7352" y="2650120"/>
              <a:ext cx="0" cy="503841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cxnSp>
          <p:nvCxnSpPr>
            <p:cNvPr id="321" name="直接箭头连接符 781">
              <a:extLst>
                <a:ext uri="{FF2B5EF4-FFF2-40B4-BE49-F238E27FC236}">
                  <a16:creationId xmlns:a16="http://schemas.microsoft.com/office/drawing/2014/main" id="{854646D4-DD42-1422-2470-A4516E3A18B3}"/>
                </a:ext>
              </a:extLst>
            </p:cNvPr>
            <p:cNvCxnSpPr/>
            <p:nvPr/>
          </p:nvCxnSpPr>
          <p:spPr>
            <a:xfrm flipH="1">
              <a:off x="5602927" y="2466480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322" name="直接箭头连接符 790">
              <a:extLst>
                <a:ext uri="{FF2B5EF4-FFF2-40B4-BE49-F238E27FC236}">
                  <a16:creationId xmlns:a16="http://schemas.microsoft.com/office/drawing/2014/main" id="{4CCA8580-8953-7D85-C573-191E8504A3FC}"/>
                </a:ext>
              </a:extLst>
            </p:cNvPr>
            <p:cNvCxnSpPr/>
            <p:nvPr/>
          </p:nvCxnSpPr>
          <p:spPr>
            <a:xfrm flipH="1">
              <a:off x="5607970" y="3319989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323" name="直接箭头连接符 795">
              <a:extLst>
                <a:ext uri="{FF2B5EF4-FFF2-40B4-BE49-F238E27FC236}">
                  <a16:creationId xmlns:a16="http://schemas.microsoft.com/office/drawing/2014/main" id="{6C78C78B-749F-F5CA-F77D-89A82BA6E8E8}"/>
                </a:ext>
              </a:extLst>
            </p:cNvPr>
            <p:cNvCxnSpPr/>
            <p:nvPr/>
          </p:nvCxnSpPr>
          <p:spPr>
            <a:xfrm flipH="1">
              <a:off x="5614358" y="4176891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324" name="直接箭头连接符 800">
              <a:extLst>
                <a:ext uri="{FF2B5EF4-FFF2-40B4-BE49-F238E27FC236}">
                  <a16:creationId xmlns:a16="http://schemas.microsoft.com/office/drawing/2014/main" id="{C040FAC5-A2F8-AF16-178E-9B8E20C4F7AA}"/>
                </a:ext>
              </a:extLst>
            </p:cNvPr>
            <p:cNvCxnSpPr/>
            <p:nvPr/>
          </p:nvCxnSpPr>
          <p:spPr>
            <a:xfrm flipH="1">
              <a:off x="5609760" y="5031025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325" name="直接箭头连接符 804">
              <a:extLst>
                <a:ext uri="{FF2B5EF4-FFF2-40B4-BE49-F238E27FC236}">
                  <a16:creationId xmlns:a16="http://schemas.microsoft.com/office/drawing/2014/main" id="{81B9C85B-6724-3A38-3C93-A979FBAA6B96}"/>
                </a:ext>
              </a:extLst>
            </p:cNvPr>
            <p:cNvCxnSpPr/>
            <p:nvPr/>
          </p:nvCxnSpPr>
          <p:spPr>
            <a:xfrm flipH="1">
              <a:off x="6432720" y="5031025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326" name="Line 40">
              <a:extLst>
                <a:ext uri="{FF2B5EF4-FFF2-40B4-BE49-F238E27FC236}">
                  <a16:creationId xmlns:a16="http://schemas.microsoft.com/office/drawing/2014/main" id="{01C19169-B5A9-4F30-0F15-E53148AD8C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86775" y="2126933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7" name="Line 40">
              <a:extLst>
                <a:ext uri="{FF2B5EF4-FFF2-40B4-BE49-F238E27FC236}">
                  <a16:creationId xmlns:a16="http://schemas.microsoft.com/office/drawing/2014/main" id="{BDB47B4C-06EC-909B-D82E-A20EF2E4A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88362" y="2985828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28" name="Line 40">
              <a:extLst>
                <a:ext uri="{FF2B5EF4-FFF2-40B4-BE49-F238E27FC236}">
                  <a16:creationId xmlns:a16="http://schemas.microsoft.com/office/drawing/2014/main" id="{E821782C-C216-7298-6849-3E0ED05C9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88882" y="3832513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29" name="Line 40">
              <a:extLst>
                <a:ext uri="{FF2B5EF4-FFF2-40B4-BE49-F238E27FC236}">
                  <a16:creationId xmlns:a16="http://schemas.microsoft.com/office/drawing/2014/main" id="{8A34B972-DB04-B28E-8BB9-8423DD2C3D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87816" y="4688723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0" name="Oval 36">
              <a:extLst>
                <a:ext uri="{FF2B5EF4-FFF2-40B4-BE49-F238E27FC236}">
                  <a16:creationId xmlns:a16="http://schemas.microsoft.com/office/drawing/2014/main" id="{A903AFC4-38F7-DFC0-3E10-9559DA0C9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7261" y="4866579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1" name="文本框 330">
              <a:extLst>
                <a:ext uri="{FF2B5EF4-FFF2-40B4-BE49-F238E27FC236}">
                  <a16:creationId xmlns:a16="http://schemas.microsoft.com/office/drawing/2014/main" id="{31D7C80C-8DC1-2F91-75CF-D20283546627}"/>
                </a:ext>
              </a:extLst>
            </p:cNvPr>
            <p:cNvSpPr txBox="1"/>
            <p:nvPr/>
          </p:nvSpPr>
          <p:spPr>
            <a:xfrm>
              <a:off x="6139398" y="4785371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332" name="Oval 36">
              <a:extLst>
                <a:ext uri="{FF2B5EF4-FFF2-40B4-BE49-F238E27FC236}">
                  <a16:creationId xmlns:a16="http://schemas.microsoft.com/office/drawing/2014/main" id="{7FCA67C0-22D1-03BA-9BBE-56A2FCAB8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7261" y="3158323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3" name="文本框 332">
              <a:extLst>
                <a:ext uri="{FF2B5EF4-FFF2-40B4-BE49-F238E27FC236}">
                  <a16:creationId xmlns:a16="http://schemas.microsoft.com/office/drawing/2014/main" id="{C1129FB8-B17E-F0A2-645C-0E417FAD84D3}"/>
                </a:ext>
              </a:extLst>
            </p:cNvPr>
            <p:cNvSpPr txBox="1"/>
            <p:nvPr/>
          </p:nvSpPr>
          <p:spPr>
            <a:xfrm>
              <a:off x="6139398" y="3077115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334" name="Oval 36">
              <a:extLst>
                <a:ext uri="{FF2B5EF4-FFF2-40B4-BE49-F238E27FC236}">
                  <a16:creationId xmlns:a16="http://schemas.microsoft.com/office/drawing/2014/main" id="{7B3F1580-CED7-2F03-5EF3-6681EAA47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7261" y="2304195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5" name="文本框 334">
              <a:extLst>
                <a:ext uri="{FF2B5EF4-FFF2-40B4-BE49-F238E27FC236}">
                  <a16:creationId xmlns:a16="http://schemas.microsoft.com/office/drawing/2014/main" id="{B1CF855C-7C6E-75E7-A5D3-46BBAFBBD0E3}"/>
                </a:ext>
              </a:extLst>
            </p:cNvPr>
            <p:cNvSpPr txBox="1"/>
            <p:nvPr/>
          </p:nvSpPr>
          <p:spPr>
            <a:xfrm>
              <a:off x="6139398" y="2222987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336" name="Rectangle 151">
              <a:extLst>
                <a:ext uri="{FF2B5EF4-FFF2-40B4-BE49-F238E27FC236}">
                  <a16:creationId xmlns:a16="http://schemas.microsoft.com/office/drawing/2014/main" id="{D0A7E141-3D26-BE67-1330-1315ED89B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2614" y="4854526"/>
              <a:ext cx="292068" cy="3400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337" name="Text Box 37">
              <a:extLst>
                <a:ext uri="{FF2B5EF4-FFF2-40B4-BE49-F238E27FC236}">
                  <a16:creationId xmlns:a16="http://schemas.microsoft.com/office/drawing/2014/main" id="{24614529-A70A-753A-3B5B-35883EED3A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2905" y="5691981"/>
              <a:ext cx="650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5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8" name="Oval 36">
              <a:extLst>
                <a:ext uri="{FF2B5EF4-FFF2-40B4-BE49-F238E27FC236}">
                  <a16:creationId xmlns:a16="http://schemas.microsoft.com/office/drawing/2014/main" id="{5AF28F4B-2523-BA6B-5ED8-27D392DD1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9400" y="4012451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9" name="文本框 338">
              <a:extLst>
                <a:ext uri="{FF2B5EF4-FFF2-40B4-BE49-F238E27FC236}">
                  <a16:creationId xmlns:a16="http://schemas.microsoft.com/office/drawing/2014/main" id="{ACEB400C-3FE8-9A02-1B47-4460027D1EC8}"/>
                </a:ext>
              </a:extLst>
            </p:cNvPr>
            <p:cNvSpPr txBox="1"/>
            <p:nvPr/>
          </p:nvSpPr>
          <p:spPr>
            <a:xfrm>
              <a:off x="5311537" y="3931243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340" name="Line 39">
              <a:extLst>
                <a:ext uri="{FF2B5EF4-FFF2-40B4-BE49-F238E27FC236}">
                  <a16:creationId xmlns:a16="http://schemas.microsoft.com/office/drawing/2014/main" id="{5E919E1C-9817-FCE9-53E7-B4B100A96F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8917" y="5188267"/>
              <a:ext cx="0" cy="516988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1" name="Line 38">
              <a:extLst>
                <a:ext uri="{FF2B5EF4-FFF2-40B4-BE49-F238E27FC236}">
                  <a16:creationId xmlns:a16="http://schemas.microsoft.com/office/drawing/2014/main" id="{D466E7DC-F72C-2B06-9014-F21F5772DF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9952" y="1187043"/>
              <a:ext cx="167661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42" name="Line 39">
              <a:extLst>
                <a:ext uri="{FF2B5EF4-FFF2-40B4-BE49-F238E27FC236}">
                  <a16:creationId xmlns:a16="http://schemas.microsoft.com/office/drawing/2014/main" id="{671B8379-33CD-66FF-9674-759FA81CEB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9952" y="1188981"/>
              <a:ext cx="0" cy="1110388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3" name="Line 39">
              <a:extLst>
                <a:ext uri="{FF2B5EF4-FFF2-40B4-BE49-F238E27FC236}">
                  <a16:creationId xmlns:a16="http://schemas.microsoft.com/office/drawing/2014/main" id="{325965AA-DE92-ACC4-D38E-3EB875DCCD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9005" y="3489209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44" name="Line 39">
              <a:extLst>
                <a:ext uri="{FF2B5EF4-FFF2-40B4-BE49-F238E27FC236}">
                  <a16:creationId xmlns:a16="http://schemas.microsoft.com/office/drawing/2014/main" id="{F43D7129-44CA-D882-3036-1429077DC1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9005" y="4343801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45" name="Line 39">
              <a:extLst>
                <a:ext uri="{FF2B5EF4-FFF2-40B4-BE49-F238E27FC236}">
                  <a16:creationId xmlns:a16="http://schemas.microsoft.com/office/drawing/2014/main" id="{EE5D90E5-2350-130C-45AA-98E4FE0098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9005" y="2650120"/>
              <a:ext cx="0" cy="503841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46" name="Line 38">
              <a:extLst>
                <a:ext uri="{FF2B5EF4-FFF2-40B4-BE49-F238E27FC236}">
                  <a16:creationId xmlns:a16="http://schemas.microsoft.com/office/drawing/2014/main" id="{BF609C8C-4E76-1C70-E6C9-B585BDB4FA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6610" y="2466023"/>
              <a:ext cx="660224" cy="0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cxnSp>
          <p:nvCxnSpPr>
            <p:cNvPr id="347" name="直接箭头连接符 791">
              <a:extLst>
                <a:ext uri="{FF2B5EF4-FFF2-40B4-BE49-F238E27FC236}">
                  <a16:creationId xmlns:a16="http://schemas.microsoft.com/office/drawing/2014/main" id="{B98ECC27-61B3-0F04-682B-9823A2AD25C5}"/>
                </a:ext>
              </a:extLst>
            </p:cNvPr>
            <p:cNvCxnSpPr/>
            <p:nvPr/>
          </p:nvCxnSpPr>
          <p:spPr>
            <a:xfrm flipH="1">
              <a:off x="4770735" y="3317968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348" name="直接箭头连接符 796">
              <a:extLst>
                <a:ext uri="{FF2B5EF4-FFF2-40B4-BE49-F238E27FC236}">
                  <a16:creationId xmlns:a16="http://schemas.microsoft.com/office/drawing/2014/main" id="{7EAC24B7-9CFD-B46F-082C-DE47EB333F15}"/>
                </a:ext>
              </a:extLst>
            </p:cNvPr>
            <p:cNvCxnSpPr/>
            <p:nvPr/>
          </p:nvCxnSpPr>
          <p:spPr>
            <a:xfrm flipH="1">
              <a:off x="4787435" y="4176891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349" name="直接箭头连接符 801">
              <a:extLst>
                <a:ext uri="{FF2B5EF4-FFF2-40B4-BE49-F238E27FC236}">
                  <a16:creationId xmlns:a16="http://schemas.microsoft.com/office/drawing/2014/main" id="{6D62701C-2A7E-355A-F956-56526C7A92CF}"/>
                </a:ext>
              </a:extLst>
            </p:cNvPr>
            <p:cNvCxnSpPr/>
            <p:nvPr/>
          </p:nvCxnSpPr>
          <p:spPr>
            <a:xfrm flipH="1">
              <a:off x="4781899" y="5030777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350" name="Line 40">
              <a:extLst>
                <a:ext uri="{FF2B5EF4-FFF2-40B4-BE49-F238E27FC236}">
                  <a16:creationId xmlns:a16="http://schemas.microsoft.com/office/drawing/2014/main" id="{85522DC3-DF8B-5CD9-96B3-E399BBD852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61149" y="2126933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1" name="Line 40">
              <a:extLst>
                <a:ext uri="{FF2B5EF4-FFF2-40B4-BE49-F238E27FC236}">
                  <a16:creationId xmlns:a16="http://schemas.microsoft.com/office/drawing/2014/main" id="{50D3547E-6530-9BE8-AAF3-B57FD6C943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55881" y="2985828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52" name="Line 40">
              <a:extLst>
                <a:ext uri="{FF2B5EF4-FFF2-40B4-BE49-F238E27FC236}">
                  <a16:creationId xmlns:a16="http://schemas.microsoft.com/office/drawing/2014/main" id="{3C38AAD9-3BB7-9AF1-49AB-CDC6F9A50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65927" y="3832513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53" name="Line 40">
              <a:extLst>
                <a:ext uri="{FF2B5EF4-FFF2-40B4-BE49-F238E27FC236}">
                  <a16:creationId xmlns:a16="http://schemas.microsoft.com/office/drawing/2014/main" id="{2E20F92D-E3B0-1A98-DF0B-B94F5D30A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56922" y="4688723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4" name="Oval 36">
              <a:extLst>
                <a:ext uri="{FF2B5EF4-FFF2-40B4-BE49-F238E27FC236}">
                  <a16:creationId xmlns:a16="http://schemas.microsoft.com/office/drawing/2014/main" id="{3C801829-3267-A450-7CE1-EAFC40AA2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9400" y="4866579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5" name="文本框 354">
              <a:extLst>
                <a:ext uri="{FF2B5EF4-FFF2-40B4-BE49-F238E27FC236}">
                  <a16:creationId xmlns:a16="http://schemas.microsoft.com/office/drawing/2014/main" id="{EB72B3C3-CEA0-4260-8264-6346683EA23E}"/>
                </a:ext>
              </a:extLst>
            </p:cNvPr>
            <p:cNvSpPr txBox="1"/>
            <p:nvPr/>
          </p:nvSpPr>
          <p:spPr>
            <a:xfrm>
              <a:off x="5311537" y="4785371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356" name="Oval 36">
              <a:extLst>
                <a:ext uri="{FF2B5EF4-FFF2-40B4-BE49-F238E27FC236}">
                  <a16:creationId xmlns:a16="http://schemas.microsoft.com/office/drawing/2014/main" id="{0069B1D9-E800-ACB1-4BC0-27F19101A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9400" y="3158323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7" name="文本框 356">
              <a:extLst>
                <a:ext uri="{FF2B5EF4-FFF2-40B4-BE49-F238E27FC236}">
                  <a16:creationId xmlns:a16="http://schemas.microsoft.com/office/drawing/2014/main" id="{E17B1DF9-842B-E7A5-7C27-3712BFA715EE}"/>
                </a:ext>
              </a:extLst>
            </p:cNvPr>
            <p:cNvSpPr txBox="1"/>
            <p:nvPr/>
          </p:nvSpPr>
          <p:spPr>
            <a:xfrm>
              <a:off x="5311537" y="3077115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358" name="Oval 36">
              <a:extLst>
                <a:ext uri="{FF2B5EF4-FFF2-40B4-BE49-F238E27FC236}">
                  <a16:creationId xmlns:a16="http://schemas.microsoft.com/office/drawing/2014/main" id="{70442B5A-1241-683F-D486-74034D7FD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9400" y="2304195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9" name="文本框 358">
              <a:extLst>
                <a:ext uri="{FF2B5EF4-FFF2-40B4-BE49-F238E27FC236}">
                  <a16:creationId xmlns:a16="http://schemas.microsoft.com/office/drawing/2014/main" id="{625B3F1F-4D61-C2B2-FCD0-99B3A8DFBBDD}"/>
                </a:ext>
              </a:extLst>
            </p:cNvPr>
            <p:cNvSpPr txBox="1"/>
            <p:nvPr/>
          </p:nvSpPr>
          <p:spPr>
            <a:xfrm>
              <a:off x="5311537" y="2222987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360" name="Rectangle 151">
              <a:extLst>
                <a:ext uri="{FF2B5EF4-FFF2-40B4-BE49-F238E27FC236}">
                  <a16:creationId xmlns:a16="http://schemas.microsoft.com/office/drawing/2014/main" id="{7EF2AF08-A4BD-1398-6CC7-9348B35C4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5042" y="1048544"/>
              <a:ext cx="290464" cy="350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361" name="Text Box 36">
              <a:extLst>
                <a:ext uri="{FF2B5EF4-FFF2-40B4-BE49-F238E27FC236}">
                  <a16:creationId xmlns:a16="http://schemas.microsoft.com/office/drawing/2014/main" id="{D6F0425C-0EAC-52D8-8CBC-C3BA3209FF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3941" y="5691981"/>
              <a:ext cx="7207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6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2" name="Line 38">
              <a:extLst>
                <a:ext uri="{FF2B5EF4-FFF2-40B4-BE49-F238E27FC236}">
                  <a16:creationId xmlns:a16="http://schemas.microsoft.com/office/drawing/2014/main" id="{640EA48F-B6AB-5775-4E30-F8FA185B19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5695" y="3317968"/>
              <a:ext cx="660224" cy="0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63" name="Oval 36">
              <a:extLst>
                <a:ext uri="{FF2B5EF4-FFF2-40B4-BE49-F238E27FC236}">
                  <a16:creationId xmlns:a16="http://schemas.microsoft.com/office/drawing/2014/main" id="{36710626-2C5E-5776-0488-5EB85FE4F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539" y="4012451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4" name="文本框 363">
              <a:extLst>
                <a:ext uri="{FF2B5EF4-FFF2-40B4-BE49-F238E27FC236}">
                  <a16:creationId xmlns:a16="http://schemas.microsoft.com/office/drawing/2014/main" id="{264E544D-BEA5-96E8-3AAB-2A098544CB2C}"/>
                </a:ext>
              </a:extLst>
            </p:cNvPr>
            <p:cNvSpPr txBox="1"/>
            <p:nvPr/>
          </p:nvSpPr>
          <p:spPr>
            <a:xfrm>
              <a:off x="4483676" y="3931243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365" name="Line 39">
              <a:extLst>
                <a:ext uri="{FF2B5EF4-FFF2-40B4-BE49-F238E27FC236}">
                  <a16:creationId xmlns:a16="http://schemas.microsoft.com/office/drawing/2014/main" id="{90DE7540-6E00-3069-7BA7-8805420601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4628" y="5188267"/>
              <a:ext cx="0" cy="516988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6" name="Line 39">
              <a:extLst>
                <a:ext uri="{FF2B5EF4-FFF2-40B4-BE49-F238E27FC236}">
                  <a16:creationId xmlns:a16="http://schemas.microsoft.com/office/drawing/2014/main" id="{3F785698-0C2C-CB27-8C3D-15531614A1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5663" y="2466023"/>
              <a:ext cx="0" cy="687937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67" name="Line 39">
              <a:extLst>
                <a:ext uri="{FF2B5EF4-FFF2-40B4-BE49-F238E27FC236}">
                  <a16:creationId xmlns:a16="http://schemas.microsoft.com/office/drawing/2014/main" id="{FEB39671-91DA-93D0-07E2-B638FE5CD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4716" y="3489208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68" name="Line 39">
              <a:extLst>
                <a:ext uri="{FF2B5EF4-FFF2-40B4-BE49-F238E27FC236}">
                  <a16:creationId xmlns:a16="http://schemas.microsoft.com/office/drawing/2014/main" id="{D1D62373-D492-54ED-A925-E71E804228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4716" y="4343799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cxnSp>
          <p:nvCxnSpPr>
            <p:cNvPr id="369" name="直接箭头连接符 797">
              <a:extLst>
                <a:ext uri="{FF2B5EF4-FFF2-40B4-BE49-F238E27FC236}">
                  <a16:creationId xmlns:a16="http://schemas.microsoft.com/office/drawing/2014/main" id="{A0C7078E-B0D9-895E-8D62-B6A6AE60E0E8}"/>
                </a:ext>
              </a:extLst>
            </p:cNvPr>
            <p:cNvCxnSpPr/>
            <p:nvPr/>
          </p:nvCxnSpPr>
          <p:spPr>
            <a:xfrm flipH="1">
              <a:off x="3950200" y="4174870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370" name="直接箭头连接符 802">
              <a:extLst>
                <a:ext uri="{FF2B5EF4-FFF2-40B4-BE49-F238E27FC236}">
                  <a16:creationId xmlns:a16="http://schemas.microsoft.com/office/drawing/2014/main" id="{EB738697-5416-DE89-5207-BD02CD8BFF3B}"/>
                </a:ext>
              </a:extLst>
            </p:cNvPr>
            <p:cNvCxnSpPr/>
            <p:nvPr/>
          </p:nvCxnSpPr>
          <p:spPr>
            <a:xfrm flipH="1">
              <a:off x="3954976" y="5030777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371" name="Oval 36">
              <a:extLst>
                <a:ext uri="{FF2B5EF4-FFF2-40B4-BE49-F238E27FC236}">
                  <a16:creationId xmlns:a16="http://schemas.microsoft.com/office/drawing/2014/main" id="{E8A4E0CF-C3EF-3B83-AFBF-00426B1B4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539" y="4866579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2" name="文本框 371">
              <a:extLst>
                <a:ext uri="{FF2B5EF4-FFF2-40B4-BE49-F238E27FC236}">
                  <a16:creationId xmlns:a16="http://schemas.microsoft.com/office/drawing/2014/main" id="{00802044-E648-52A6-F47E-12AC8FF9C00E}"/>
                </a:ext>
              </a:extLst>
            </p:cNvPr>
            <p:cNvSpPr txBox="1"/>
            <p:nvPr/>
          </p:nvSpPr>
          <p:spPr>
            <a:xfrm>
              <a:off x="4483676" y="4785371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373" name="Oval 36">
              <a:extLst>
                <a:ext uri="{FF2B5EF4-FFF2-40B4-BE49-F238E27FC236}">
                  <a16:creationId xmlns:a16="http://schemas.microsoft.com/office/drawing/2014/main" id="{8B65E136-E0D4-56B3-CFB5-A28D4832D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539" y="3158323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4" name="文本框 373">
              <a:extLst>
                <a:ext uri="{FF2B5EF4-FFF2-40B4-BE49-F238E27FC236}">
                  <a16:creationId xmlns:a16="http://schemas.microsoft.com/office/drawing/2014/main" id="{830E3351-AD9D-C4E3-E5D2-3A2C4CBBCCD4}"/>
                </a:ext>
              </a:extLst>
            </p:cNvPr>
            <p:cNvSpPr txBox="1"/>
            <p:nvPr/>
          </p:nvSpPr>
          <p:spPr>
            <a:xfrm>
              <a:off x="4483676" y="3077115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375" name="Line 40">
              <a:extLst>
                <a:ext uri="{FF2B5EF4-FFF2-40B4-BE49-F238E27FC236}">
                  <a16:creationId xmlns:a16="http://schemas.microsoft.com/office/drawing/2014/main" id="{91857317-0DAF-D106-CB04-E5C1C16667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30255" y="2985828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76" name="Line 40">
              <a:extLst>
                <a:ext uri="{FF2B5EF4-FFF2-40B4-BE49-F238E27FC236}">
                  <a16:creationId xmlns:a16="http://schemas.microsoft.com/office/drawing/2014/main" id="{2B39ABCA-D3E4-32CB-23FD-03E7E9FDB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33446" y="3832513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77" name="Line 40">
              <a:extLst>
                <a:ext uri="{FF2B5EF4-FFF2-40B4-BE49-F238E27FC236}">
                  <a16:creationId xmlns:a16="http://schemas.microsoft.com/office/drawing/2014/main" id="{8A2916AB-BEFC-BC09-0BD0-67C0210CFB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33967" y="4688723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378" name="直接箭头连接符 167">
              <a:extLst>
                <a:ext uri="{FF2B5EF4-FFF2-40B4-BE49-F238E27FC236}">
                  <a16:creationId xmlns:a16="http://schemas.microsoft.com/office/drawing/2014/main" id="{86D6BADB-7205-1DE0-2DE6-18DB710177C4}"/>
                </a:ext>
              </a:extLst>
            </p:cNvPr>
            <p:cNvCxnSpPr>
              <a:stCxn id="381" idx="2"/>
              <a:endCxn id="388" idx="6"/>
            </p:cNvCxnSpPr>
            <p:nvPr/>
          </p:nvCxnSpPr>
          <p:spPr>
            <a:xfrm flipH="1">
              <a:off x="8094946" y="2468749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79" name="直接箭头连接符 168">
              <a:extLst>
                <a:ext uri="{FF2B5EF4-FFF2-40B4-BE49-F238E27FC236}">
                  <a16:creationId xmlns:a16="http://schemas.microsoft.com/office/drawing/2014/main" id="{4415781B-B49D-FD8F-531E-FA334B638657}"/>
                </a:ext>
              </a:extLst>
            </p:cNvPr>
            <p:cNvCxnSpPr/>
            <p:nvPr/>
          </p:nvCxnSpPr>
          <p:spPr>
            <a:xfrm flipH="1">
              <a:off x="7267085" y="2468501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grpSp>
          <p:nvGrpSpPr>
            <p:cNvPr id="380" name="组合 379">
              <a:extLst>
                <a:ext uri="{FF2B5EF4-FFF2-40B4-BE49-F238E27FC236}">
                  <a16:creationId xmlns:a16="http://schemas.microsoft.com/office/drawing/2014/main" id="{10CD88F7-9B2D-0EE0-BBF2-DB205E53AD58}"/>
                </a:ext>
              </a:extLst>
            </p:cNvPr>
            <p:cNvGrpSpPr/>
            <p:nvPr/>
          </p:nvGrpSpPr>
          <p:grpSpPr>
            <a:xfrm>
              <a:off x="8579906" y="2299437"/>
              <a:ext cx="374153" cy="339968"/>
              <a:chOff x="8579906" y="2299437"/>
              <a:chExt cx="374153" cy="339968"/>
            </a:xfrm>
            <a:effectLst/>
          </p:grpSpPr>
          <p:sp>
            <p:nvSpPr>
              <p:cNvPr id="381" name="Oval 36">
                <a:extLst>
                  <a:ext uri="{FF2B5EF4-FFF2-40B4-BE49-F238E27FC236}">
                    <a16:creationId xmlns:a16="http://schemas.microsoft.com/office/drawing/2014/main" id="{50C18398-C8C1-A5BC-1088-51C698963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9906" y="2304443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82" name="文本框 381">
                <a:extLst>
                  <a:ext uri="{FF2B5EF4-FFF2-40B4-BE49-F238E27FC236}">
                    <a16:creationId xmlns:a16="http://schemas.microsoft.com/office/drawing/2014/main" id="{3C76D3E4-1DFF-1033-D700-44B5BC82794D}"/>
                  </a:ext>
                </a:extLst>
              </p:cNvPr>
              <p:cNvSpPr txBox="1"/>
              <p:nvPr/>
            </p:nvSpPr>
            <p:spPr>
              <a:xfrm>
                <a:off x="8687359" y="2299437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cxnSp>
          <p:nvCxnSpPr>
            <p:cNvPr id="383" name="直接箭头连接符 172">
              <a:extLst>
                <a:ext uri="{FF2B5EF4-FFF2-40B4-BE49-F238E27FC236}">
                  <a16:creationId xmlns:a16="http://schemas.microsoft.com/office/drawing/2014/main" id="{4CA8DF74-10D6-DF71-0056-0D0F83CB187A}"/>
                </a:ext>
              </a:extLst>
            </p:cNvPr>
            <p:cNvCxnSpPr/>
            <p:nvPr/>
          </p:nvCxnSpPr>
          <p:spPr>
            <a:xfrm flipH="1">
              <a:off x="8917906" y="2468749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85" name="直接箭头连接符 174">
              <a:extLst>
                <a:ext uri="{FF2B5EF4-FFF2-40B4-BE49-F238E27FC236}">
                  <a16:creationId xmlns:a16="http://schemas.microsoft.com/office/drawing/2014/main" id="{C58CF326-CCC0-CDF9-7607-431CCFA6DA32}"/>
                </a:ext>
              </a:extLst>
            </p:cNvPr>
            <p:cNvCxnSpPr/>
            <p:nvPr/>
          </p:nvCxnSpPr>
          <p:spPr>
            <a:xfrm flipH="1">
              <a:off x="6440162" y="2468501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86" name="直接箭头连接符 175">
              <a:extLst>
                <a:ext uri="{FF2B5EF4-FFF2-40B4-BE49-F238E27FC236}">
                  <a16:creationId xmlns:a16="http://schemas.microsoft.com/office/drawing/2014/main" id="{FB7CF501-8F71-5750-E377-F1B444B8EA29}"/>
                </a:ext>
              </a:extLst>
            </p:cNvPr>
            <p:cNvCxnSpPr/>
            <p:nvPr/>
          </p:nvCxnSpPr>
          <p:spPr>
            <a:xfrm flipH="1">
              <a:off x="5602927" y="2466480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grpSp>
          <p:nvGrpSpPr>
            <p:cNvPr id="387" name="组合 386">
              <a:extLst>
                <a:ext uri="{FF2B5EF4-FFF2-40B4-BE49-F238E27FC236}">
                  <a16:creationId xmlns:a16="http://schemas.microsoft.com/office/drawing/2014/main" id="{E0A159B3-8D72-7B62-7718-1FAFEDD2C49F}"/>
                </a:ext>
              </a:extLst>
            </p:cNvPr>
            <p:cNvGrpSpPr/>
            <p:nvPr/>
          </p:nvGrpSpPr>
          <p:grpSpPr>
            <a:xfrm>
              <a:off x="7752045" y="2299435"/>
              <a:ext cx="374700" cy="339970"/>
              <a:chOff x="7752045" y="2299435"/>
              <a:chExt cx="374700" cy="339970"/>
            </a:xfrm>
            <a:effectLst/>
          </p:grpSpPr>
          <p:sp>
            <p:nvSpPr>
              <p:cNvPr id="388" name="Oval 36">
                <a:extLst>
                  <a:ext uri="{FF2B5EF4-FFF2-40B4-BE49-F238E27FC236}">
                    <a16:creationId xmlns:a16="http://schemas.microsoft.com/office/drawing/2014/main" id="{EF10048B-CE7D-A795-1898-4ED848D89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52045" y="2304443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89" name="文本框 388">
                <a:extLst>
                  <a:ext uri="{FF2B5EF4-FFF2-40B4-BE49-F238E27FC236}">
                    <a16:creationId xmlns:a16="http://schemas.microsoft.com/office/drawing/2014/main" id="{2F2808DD-9A05-3C33-9390-159417B09F51}"/>
                  </a:ext>
                </a:extLst>
              </p:cNvPr>
              <p:cNvSpPr txBox="1"/>
              <p:nvPr/>
            </p:nvSpPr>
            <p:spPr>
              <a:xfrm>
                <a:off x="7860045" y="2299435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2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390" name="组合 389">
              <a:extLst>
                <a:ext uri="{FF2B5EF4-FFF2-40B4-BE49-F238E27FC236}">
                  <a16:creationId xmlns:a16="http://schemas.microsoft.com/office/drawing/2014/main" id="{034DB344-B6D6-48B9-3260-17E4D87BB198}"/>
                </a:ext>
              </a:extLst>
            </p:cNvPr>
            <p:cNvGrpSpPr/>
            <p:nvPr/>
          </p:nvGrpSpPr>
          <p:grpSpPr>
            <a:xfrm>
              <a:off x="6924184" y="2299433"/>
              <a:ext cx="364361" cy="339972"/>
              <a:chOff x="6924184" y="2299433"/>
              <a:chExt cx="364361" cy="339972"/>
            </a:xfrm>
            <a:effectLst/>
          </p:grpSpPr>
          <p:sp>
            <p:nvSpPr>
              <p:cNvPr id="391" name="Oval 36">
                <a:extLst>
                  <a:ext uri="{FF2B5EF4-FFF2-40B4-BE49-F238E27FC236}">
                    <a16:creationId xmlns:a16="http://schemas.microsoft.com/office/drawing/2014/main" id="{EB5B7243-E169-61BE-FC0D-CD57A39A6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4184" y="2304443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92" name="文本框 391">
                <a:extLst>
                  <a:ext uri="{FF2B5EF4-FFF2-40B4-BE49-F238E27FC236}">
                    <a16:creationId xmlns:a16="http://schemas.microsoft.com/office/drawing/2014/main" id="{DC58BD13-7B7E-CE10-8F2D-E58DD91281DC}"/>
                  </a:ext>
                </a:extLst>
              </p:cNvPr>
              <p:cNvSpPr txBox="1"/>
              <p:nvPr/>
            </p:nvSpPr>
            <p:spPr>
              <a:xfrm>
                <a:off x="7021845" y="2299433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3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393" name="组合 392">
              <a:extLst>
                <a:ext uri="{FF2B5EF4-FFF2-40B4-BE49-F238E27FC236}">
                  <a16:creationId xmlns:a16="http://schemas.microsoft.com/office/drawing/2014/main" id="{8FB00A67-8E58-0C5A-B3DA-A00292960F52}"/>
                </a:ext>
              </a:extLst>
            </p:cNvPr>
            <p:cNvGrpSpPr/>
            <p:nvPr/>
          </p:nvGrpSpPr>
          <p:grpSpPr>
            <a:xfrm>
              <a:off x="6097261" y="2299431"/>
              <a:ext cx="353084" cy="339726"/>
              <a:chOff x="6097261" y="2299431"/>
              <a:chExt cx="353084" cy="339726"/>
            </a:xfrm>
            <a:effectLst/>
          </p:grpSpPr>
          <p:sp>
            <p:nvSpPr>
              <p:cNvPr id="394" name="Oval 36">
                <a:extLst>
                  <a:ext uri="{FF2B5EF4-FFF2-40B4-BE49-F238E27FC236}">
                    <a16:creationId xmlns:a16="http://schemas.microsoft.com/office/drawing/2014/main" id="{3753E800-6DBA-A275-5D58-7E0F5FC95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7261" y="2304195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95" name="文本框 394">
                <a:extLst>
                  <a:ext uri="{FF2B5EF4-FFF2-40B4-BE49-F238E27FC236}">
                    <a16:creationId xmlns:a16="http://schemas.microsoft.com/office/drawing/2014/main" id="{FA983B24-7819-8D19-BF97-B69AE6A02091}"/>
                  </a:ext>
                </a:extLst>
              </p:cNvPr>
              <p:cNvSpPr txBox="1"/>
              <p:nvPr/>
            </p:nvSpPr>
            <p:spPr>
              <a:xfrm>
                <a:off x="6183645" y="2299431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4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cxnSp>
          <p:nvCxnSpPr>
            <p:cNvPr id="396" name="直接箭头连接符 185">
              <a:extLst>
                <a:ext uri="{FF2B5EF4-FFF2-40B4-BE49-F238E27FC236}">
                  <a16:creationId xmlns:a16="http://schemas.microsoft.com/office/drawing/2014/main" id="{E4F4B426-2CF8-B92F-A73F-FED26E7FFBD9}"/>
                </a:ext>
              </a:extLst>
            </p:cNvPr>
            <p:cNvCxnSpPr/>
            <p:nvPr/>
          </p:nvCxnSpPr>
          <p:spPr>
            <a:xfrm flipH="1">
              <a:off x="8094946" y="2468748"/>
              <a:ext cx="489723" cy="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97" name="直接箭头连接符 186">
              <a:extLst>
                <a:ext uri="{FF2B5EF4-FFF2-40B4-BE49-F238E27FC236}">
                  <a16:creationId xmlns:a16="http://schemas.microsoft.com/office/drawing/2014/main" id="{10A2AE28-8755-8571-ACD7-036E8974324F}"/>
                </a:ext>
              </a:extLst>
            </p:cNvPr>
            <p:cNvCxnSpPr/>
            <p:nvPr/>
          </p:nvCxnSpPr>
          <p:spPr>
            <a:xfrm flipH="1">
              <a:off x="7267085" y="2468500"/>
              <a:ext cx="489723" cy="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98" name="直接箭头连接符 187">
              <a:extLst>
                <a:ext uri="{FF2B5EF4-FFF2-40B4-BE49-F238E27FC236}">
                  <a16:creationId xmlns:a16="http://schemas.microsoft.com/office/drawing/2014/main" id="{9B554092-39B0-DBF8-BDB2-30B4D3864915}"/>
                </a:ext>
              </a:extLst>
            </p:cNvPr>
            <p:cNvCxnSpPr/>
            <p:nvPr/>
          </p:nvCxnSpPr>
          <p:spPr>
            <a:xfrm flipH="1">
              <a:off x="8908381" y="2468748"/>
              <a:ext cx="489723" cy="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99" name="直接箭头连接符 188">
              <a:extLst>
                <a:ext uri="{FF2B5EF4-FFF2-40B4-BE49-F238E27FC236}">
                  <a16:creationId xmlns:a16="http://schemas.microsoft.com/office/drawing/2014/main" id="{69356D50-6418-CBCE-8CAB-F29554B999FF}"/>
                </a:ext>
              </a:extLst>
            </p:cNvPr>
            <p:cNvCxnSpPr/>
            <p:nvPr/>
          </p:nvCxnSpPr>
          <p:spPr>
            <a:xfrm flipH="1">
              <a:off x="6440162" y="2468500"/>
              <a:ext cx="489723" cy="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400" name="直接箭头连接符 189">
              <a:extLst>
                <a:ext uri="{FF2B5EF4-FFF2-40B4-BE49-F238E27FC236}">
                  <a16:creationId xmlns:a16="http://schemas.microsoft.com/office/drawing/2014/main" id="{00086A89-1E04-E073-244F-C9B64B74F557}"/>
                </a:ext>
              </a:extLst>
            </p:cNvPr>
            <p:cNvCxnSpPr/>
            <p:nvPr/>
          </p:nvCxnSpPr>
          <p:spPr>
            <a:xfrm flipH="1">
              <a:off x="5602927" y="2466479"/>
              <a:ext cx="489723" cy="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</p:cxnSp>
        <p:grpSp>
          <p:nvGrpSpPr>
            <p:cNvPr id="401" name="组合 400">
              <a:extLst>
                <a:ext uri="{FF2B5EF4-FFF2-40B4-BE49-F238E27FC236}">
                  <a16:creationId xmlns:a16="http://schemas.microsoft.com/office/drawing/2014/main" id="{88A1281F-805D-B75D-DFA4-03610B70EA43}"/>
                </a:ext>
              </a:extLst>
            </p:cNvPr>
            <p:cNvGrpSpPr/>
            <p:nvPr/>
          </p:nvGrpSpPr>
          <p:grpSpPr>
            <a:xfrm>
              <a:off x="5269400" y="2304195"/>
              <a:ext cx="364517" cy="334962"/>
              <a:chOff x="5269400" y="2304195"/>
              <a:chExt cx="364517" cy="334962"/>
            </a:xfrm>
            <a:effectLst/>
          </p:grpSpPr>
          <p:sp>
            <p:nvSpPr>
              <p:cNvPr id="402" name="Oval 36">
                <a:extLst>
                  <a:ext uri="{FF2B5EF4-FFF2-40B4-BE49-F238E27FC236}">
                    <a16:creationId xmlns:a16="http://schemas.microsoft.com/office/drawing/2014/main" id="{38413C0A-05FE-6997-D38D-DBFB1CA4F3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9400" y="2304195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03" name="文本框 402">
                <a:extLst>
                  <a:ext uri="{FF2B5EF4-FFF2-40B4-BE49-F238E27FC236}">
                    <a16:creationId xmlns:a16="http://schemas.microsoft.com/office/drawing/2014/main" id="{5B517957-49F8-C127-EC97-4419CBBAEF3F}"/>
                  </a:ext>
                </a:extLst>
              </p:cNvPr>
              <p:cNvSpPr txBox="1"/>
              <p:nvPr/>
            </p:nvSpPr>
            <p:spPr>
              <a:xfrm>
                <a:off x="5367217" y="2310315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5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404" name="Line 39">
              <a:extLst>
                <a:ext uri="{FF2B5EF4-FFF2-40B4-BE49-F238E27FC236}">
                  <a16:creationId xmlns:a16="http://schemas.microsoft.com/office/drawing/2014/main" id="{3D7BBC7C-1533-B021-A11D-D608013DB8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9005" y="3489209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405" name="Line 39">
              <a:extLst>
                <a:ext uri="{FF2B5EF4-FFF2-40B4-BE49-F238E27FC236}">
                  <a16:creationId xmlns:a16="http://schemas.microsoft.com/office/drawing/2014/main" id="{4D8FC2A4-31A2-B6B1-D441-D42C04DB4D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9005" y="4343801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406" name="Line 39">
              <a:extLst>
                <a:ext uri="{FF2B5EF4-FFF2-40B4-BE49-F238E27FC236}">
                  <a16:creationId xmlns:a16="http://schemas.microsoft.com/office/drawing/2014/main" id="{6E125F8C-D225-34AC-DAA0-D7DA31CA1E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9005" y="2650120"/>
              <a:ext cx="0" cy="503841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grpSp>
          <p:nvGrpSpPr>
            <p:cNvPr id="407" name="组合 406">
              <a:extLst>
                <a:ext uri="{FF2B5EF4-FFF2-40B4-BE49-F238E27FC236}">
                  <a16:creationId xmlns:a16="http://schemas.microsoft.com/office/drawing/2014/main" id="{815527BD-71F2-AD49-55C9-5131C7AD56AA}"/>
                </a:ext>
              </a:extLst>
            </p:cNvPr>
            <p:cNvGrpSpPr/>
            <p:nvPr/>
          </p:nvGrpSpPr>
          <p:grpSpPr>
            <a:xfrm>
              <a:off x="5269400" y="4866579"/>
              <a:ext cx="364508" cy="334962"/>
              <a:chOff x="5269400" y="4866579"/>
              <a:chExt cx="364508" cy="334962"/>
            </a:xfrm>
            <a:effectLst/>
          </p:grpSpPr>
          <p:sp>
            <p:nvSpPr>
              <p:cNvPr id="408" name="Oval 36">
                <a:extLst>
                  <a:ext uri="{FF2B5EF4-FFF2-40B4-BE49-F238E27FC236}">
                    <a16:creationId xmlns:a16="http://schemas.microsoft.com/office/drawing/2014/main" id="{B63988FC-63FB-36C0-49EB-F2A5A66FD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9400" y="4866579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09" name="文本框 408">
                <a:extLst>
                  <a:ext uri="{FF2B5EF4-FFF2-40B4-BE49-F238E27FC236}">
                    <a16:creationId xmlns:a16="http://schemas.microsoft.com/office/drawing/2014/main" id="{F53F67ED-476F-66CD-ACD6-99D56AB94058}"/>
                  </a:ext>
                </a:extLst>
              </p:cNvPr>
              <p:cNvSpPr txBox="1"/>
              <p:nvPr/>
            </p:nvSpPr>
            <p:spPr>
              <a:xfrm>
                <a:off x="5367208" y="4868451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8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410" name="Line 39">
              <a:extLst>
                <a:ext uri="{FF2B5EF4-FFF2-40B4-BE49-F238E27FC236}">
                  <a16:creationId xmlns:a16="http://schemas.microsoft.com/office/drawing/2014/main" id="{64088BE9-2BCB-D437-94F0-BC74C89C56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9005" y="3489208"/>
              <a:ext cx="0" cy="519344"/>
            </a:xfrm>
            <a:prstGeom prst="line">
              <a:avLst/>
            </a:prstGeom>
            <a:noFill/>
            <a:ln w="57150" cap="sq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411" name="Line 39">
              <a:extLst>
                <a:ext uri="{FF2B5EF4-FFF2-40B4-BE49-F238E27FC236}">
                  <a16:creationId xmlns:a16="http://schemas.microsoft.com/office/drawing/2014/main" id="{6973B959-D437-5858-BB8B-82B20CE9ED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9005" y="4343800"/>
              <a:ext cx="0" cy="519344"/>
            </a:xfrm>
            <a:prstGeom prst="line">
              <a:avLst/>
            </a:prstGeom>
            <a:noFill/>
            <a:ln w="57150" cap="sq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412" name="Line 39">
              <a:extLst>
                <a:ext uri="{FF2B5EF4-FFF2-40B4-BE49-F238E27FC236}">
                  <a16:creationId xmlns:a16="http://schemas.microsoft.com/office/drawing/2014/main" id="{D0B31223-86C4-6579-E6E7-C57C813897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9005" y="2650119"/>
              <a:ext cx="0" cy="503841"/>
            </a:xfrm>
            <a:prstGeom prst="line">
              <a:avLst/>
            </a:prstGeom>
            <a:noFill/>
            <a:ln w="57150" cap="sq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grpSp>
          <p:nvGrpSpPr>
            <p:cNvPr id="413" name="组合 412">
              <a:extLst>
                <a:ext uri="{FF2B5EF4-FFF2-40B4-BE49-F238E27FC236}">
                  <a16:creationId xmlns:a16="http://schemas.microsoft.com/office/drawing/2014/main" id="{0B0D460A-2E2F-EFFD-3BDB-3F4A07AD319F}"/>
                </a:ext>
              </a:extLst>
            </p:cNvPr>
            <p:cNvGrpSpPr/>
            <p:nvPr/>
          </p:nvGrpSpPr>
          <p:grpSpPr>
            <a:xfrm>
              <a:off x="5269400" y="4012451"/>
              <a:ext cx="364512" cy="334962"/>
              <a:chOff x="5269400" y="4012451"/>
              <a:chExt cx="364512" cy="334962"/>
            </a:xfrm>
            <a:effectLst/>
          </p:grpSpPr>
          <p:sp>
            <p:nvSpPr>
              <p:cNvPr id="414" name="Oval 36">
                <a:extLst>
                  <a:ext uri="{FF2B5EF4-FFF2-40B4-BE49-F238E27FC236}">
                    <a16:creationId xmlns:a16="http://schemas.microsoft.com/office/drawing/2014/main" id="{89226640-E3E8-9C82-4A7C-A27B256AA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9400" y="4012451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15" name="文本框 414">
                <a:extLst>
                  <a:ext uri="{FF2B5EF4-FFF2-40B4-BE49-F238E27FC236}">
                    <a16:creationId xmlns:a16="http://schemas.microsoft.com/office/drawing/2014/main" id="{1A4B61D9-5D97-4E77-4A2F-3F68094DC25C}"/>
                  </a:ext>
                </a:extLst>
              </p:cNvPr>
              <p:cNvSpPr txBox="1"/>
              <p:nvPr/>
            </p:nvSpPr>
            <p:spPr>
              <a:xfrm>
                <a:off x="5367212" y="4030253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7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416" name="组合 415">
              <a:extLst>
                <a:ext uri="{FF2B5EF4-FFF2-40B4-BE49-F238E27FC236}">
                  <a16:creationId xmlns:a16="http://schemas.microsoft.com/office/drawing/2014/main" id="{A5FC2A01-30E8-2319-4DD7-353F9005ADCB}"/>
                </a:ext>
              </a:extLst>
            </p:cNvPr>
            <p:cNvGrpSpPr/>
            <p:nvPr/>
          </p:nvGrpSpPr>
          <p:grpSpPr>
            <a:xfrm>
              <a:off x="5269400" y="3158323"/>
              <a:ext cx="353630" cy="334962"/>
              <a:chOff x="5269400" y="3158323"/>
              <a:chExt cx="353630" cy="334962"/>
            </a:xfrm>
            <a:effectLst/>
          </p:grpSpPr>
          <p:sp>
            <p:nvSpPr>
              <p:cNvPr id="417" name="Oval 36">
                <a:extLst>
                  <a:ext uri="{FF2B5EF4-FFF2-40B4-BE49-F238E27FC236}">
                    <a16:creationId xmlns:a16="http://schemas.microsoft.com/office/drawing/2014/main" id="{F0344C55-8822-5041-1581-D9375325C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9400" y="3158323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18" name="文本框 417">
                <a:extLst>
                  <a:ext uri="{FF2B5EF4-FFF2-40B4-BE49-F238E27FC236}">
                    <a16:creationId xmlns:a16="http://schemas.microsoft.com/office/drawing/2014/main" id="{6BFEB24A-A089-4FFD-591B-3B714CB4ACDC}"/>
                  </a:ext>
                </a:extLst>
              </p:cNvPr>
              <p:cNvSpPr txBox="1"/>
              <p:nvPr/>
            </p:nvSpPr>
            <p:spPr>
              <a:xfrm>
                <a:off x="5356330" y="3159397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6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cxnSp>
          <p:nvCxnSpPr>
            <p:cNvPr id="419" name="直接箭头连接符 208">
              <a:extLst>
                <a:ext uri="{FF2B5EF4-FFF2-40B4-BE49-F238E27FC236}">
                  <a16:creationId xmlns:a16="http://schemas.microsoft.com/office/drawing/2014/main" id="{0FCDF3E0-F393-B4FF-BD46-80101CC9BA6A}"/>
                </a:ext>
              </a:extLst>
            </p:cNvPr>
            <p:cNvCxnSpPr/>
            <p:nvPr/>
          </p:nvCxnSpPr>
          <p:spPr>
            <a:xfrm flipH="1">
              <a:off x="3117741" y="5028756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420" name="直接箭头连接符 209">
              <a:extLst>
                <a:ext uri="{FF2B5EF4-FFF2-40B4-BE49-F238E27FC236}">
                  <a16:creationId xmlns:a16="http://schemas.microsoft.com/office/drawing/2014/main" id="{D3DA8126-6001-B587-66C2-6FFA96AE85CA}"/>
                </a:ext>
              </a:extLst>
            </p:cNvPr>
            <p:cNvCxnSpPr/>
            <p:nvPr/>
          </p:nvCxnSpPr>
          <p:spPr>
            <a:xfrm flipH="1">
              <a:off x="4781899" y="5030777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421" name="直接箭头连接符 210">
              <a:extLst>
                <a:ext uri="{FF2B5EF4-FFF2-40B4-BE49-F238E27FC236}">
                  <a16:creationId xmlns:a16="http://schemas.microsoft.com/office/drawing/2014/main" id="{6618794F-A5C2-7D77-F53B-C6A3435B7CD3}"/>
                </a:ext>
              </a:extLst>
            </p:cNvPr>
            <p:cNvCxnSpPr/>
            <p:nvPr/>
          </p:nvCxnSpPr>
          <p:spPr>
            <a:xfrm flipH="1">
              <a:off x="3954976" y="5030777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grpSp>
          <p:nvGrpSpPr>
            <p:cNvPr id="422" name="组合 421">
              <a:extLst>
                <a:ext uri="{FF2B5EF4-FFF2-40B4-BE49-F238E27FC236}">
                  <a16:creationId xmlns:a16="http://schemas.microsoft.com/office/drawing/2014/main" id="{D5F84792-85ED-7B94-1CBE-3A87093D3CA0}"/>
                </a:ext>
              </a:extLst>
            </p:cNvPr>
            <p:cNvGrpSpPr/>
            <p:nvPr/>
          </p:nvGrpSpPr>
          <p:grpSpPr>
            <a:xfrm>
              <a:off x="4441539" y="4866579"/>
              <a:ext cx="365651" cy="334962"/>
              <a:chOff x="4441539" y="4866579"/>
              <a:chExt cx="365651" cy="334962"/>
            </a:xfrm>
            <a:effectLst/>
          </p:grpSpPr>
          <p:sp>
            <p:nvSpPr>
              <p:cNvPr id="423" name="Oval 36">
                <a:extLst>
                  <a:ext uri="{FF2B5EF4-FFF2-40B4-BE49-F238E27FC236}">
                    <a16:creationId xmlns:a16="http://schemas.microsoft.com/office/drawing/2014/main" id="{9AB8840C-3FE2-442A-A309-C958409C9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1539" y="4866579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24" name="文本框 423">
                <a:extLst>
                  <a:ext uri="{FF2B5EF4-FFF2-40B4-BE49-F238E27FC236}">
                    <a16:creationId xmlns:a16="http://schemas.microsoft.com/office/drawing/2014/main" id="{FE3DFD88-F2D5-0F85-872F-C093A4804C21}"/>
                  </a:ext>
                </a:extLst>
              </p:cNvPr>
              <p:cNvSpPr txBox="1"/>
              <p:nvPr/>
            </p:nvSpPr>
            <p:spPr>
              <a:xfrm>
                <a:off x="4540490" y="4869951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9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425" name="组合 424">
              <a:extLst>
                <a:ext uri="{FF2B5EF4-FFF2-40B4-BE49-F238E27FC236}">
                  <a16:creationId xmlns:a16="http://schemas.microsoft.com/office/drawing/2014/main" id="{CE64BD69-82DF-D9C5-DD3D-578B11C7B068}"/>
                </a:ext>
              </a:extLst>
            </p:cNvPr>
            <p:cNvGrpSpPr/>
            <p:nvPr/>
          </p:nvGrpSpPr>
          <p:grpSpPr>
            <a:xfrm>
              <a:off x="3613678" y="4860565"/>
              <a:ext cx="345022" cy="340976"/>
              <a:chOff x="3613678" y="4860565"/>
              <a:chExt cx="345022" cy="340976"/>
            </a:xfrm>
            <a:effectLst/>
          </p:grpSpPr>
          <p:sp>
            <p:nvSpPr>
              <p:cNvPr id="426" name="Oval 36">
                <a:extLst>
                  <a:ext uri="{FF2B5EF4-FFF2-40B4-BE49-F238E27FC236}">
                    <a16:creationId xmlns:a16="http://schemas.microsoft.com/office/drawing/2014/main" id="{2F189D42-94B1-9C20-E6D9-68DA8EB2FA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3678" y="4866579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27" name="文本框 426">
                <a:extLst>
                  <a:ext uri="{FF2B5EF4-FFF2-40B4-BE49-F238E27FC236}">
                    <a16:creationId xmlns:a16="http://schemas.microsoft.com/office/drawing/2014/main" id="{E10E76BC-39A9-E963-E7AD-616FB7C0000F}"/>
                  </a:ext>
                </a:extLst>
              </p:cNvPr>
              <p:cNvSpPr txBox="1"/>
              <p:nvPr/>
            </p:nvSpPr>
            <p:spPr>
              <a:xfrm>
                <a:off x="3692000" y="4860565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428" name="组合 427">
              <a:extLst>
                <a:ext uri="{FF2B5EF4-FFF2-40B4-BE49-F238E27FC236}">
                  <a16:creationId xmlns:a16="http://schemas.microsoft.com/office/drawing/2014/main" id="{27EB586C-7B2F-23F2-F700-56013A3D8F78}"/>
                </a:ext>
              </a:extLst>
            </p:cNvPr>
            <p:cNvGrpSpPr/>
            <p:nvPr/>
          </p:nvGrpSpPr>
          <p:grpSpPr>
            <a:xfrm>
              <a:off x="2785817" y="4862065"/>
              <a:ext cx="346165" cy="339476"/>
              <a:chOff x="2785817" y="4862065"/>
              <a:chExt cx="346165" cy="339476"/>
            </a:xfrm>
            <a:effectLst/>
          </p:grpSpPr>
          <p:sp>
            <p:nvSpPr>
              <p:cNvPr id="429" name="Oval 36">
                <a:extLst>
                  <a:ext uri="{FF2B5EF4-FFF2-40B4-BE49-F238E27FC236}">
                    <a16:creationId xmlns:a16="http://schemas.microsoft.com/office/drawing/2014/main" id="{421A41F9-AFEC-9132-83C4-8AD0203AB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5817" y="4866579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30" name="文本框 429">
                <a:extLst>
                  <a:ext uri="{FF2B5EF4-FFF2-40B4-BE49-F238E27FC236}">
                    <a16:creationId xmlns:a16="http://schemas.microsoft.com/office/drawing/2014/main" id="{C69F96EC-35AB-3576-36AF-3BA57F0FBB00}"/>
                  </a:ext>
                </a:extLst>
              </p:cNvPr>
              <p:cNvSpPr txBox="1"/>
              <p:nvPr/>
            </p:nvSpPr>
            <p:spPr>
              <a:xfrm>
                <a:off x="2865282" y="4862065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B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cxnSp>
          <p:nvCxnSpPr>
            <p:cNvPr id="431" name="直接箭头连接符 220">
              <a:extLst>
                <a:ext uri="{FF2B5EF4-FFF2-40B4-BE49-F238E27FC236}">
                  <a16:creationId xmlns:a16="http://schemas.microsoft.com/office/drawing/2014/main" id="{09138BB6-4FFE-8DCF-74F4-5BD1EE655691}"/>
                </a:ext>
              </a:extLst>
            </p:cNvPr>
            <p:cNvCxnSpPr/>
            <p:nvPr/>
          </p:nvCxnSpPr>
          <p:spPr>
            <a:xfrm flipH="1">
              <a:off x="3117741" y="5028755"/>
              <a:ext cx="489723" cy="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432" name="直接箭头连接符 221">
              <a:extLst>
                <a:ext uri="{FF2B5EF4-FFF2-40B4-BE49-F238E27FC236}">
                  <a16:creationId xmlns:a16="http://schemas.microsoft.com/office/drawing/2014/main" id="{95924AC0-7147-608C-71D0-BFEC5367D423}"/>
                </a:ext>
              </a:extLst>
            </p:cNvPr>
            <p:cNvCxnSpPr/>
            <p:nvPr/>
          </p:nvCxnSpPr>
          <p:spPr>
            <a:xfrm flipH="1">
              <a:off x="4781899" y="5030776"/>
              <a:ext cx="489723" cy="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433" name="直接箭头连接符 222">
              <a:extLst>
                <a:ext uri="{FF2B5EF4-FFF2-40B4-BE49-F238E27FC236}">
                  <a16:creationId xmlns:a16="http://schemas.microsoft.com/office/drawing/2014/main" id="{817BE8A5-3756-3359-13D0-DB8504A98E61}"/>
                </a:ext>
              </a:extLst>
            </p:cNvPr>
            <p:cNvCxnSpPr/>
            <p:nvPr/>
          </p:nvCxnSpPr>
          <p:spPr>
            <a:xfrm flipH="1">
              <a:off x="3954976" y="5030776"/>
              <a:ext cx="489723" cy="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435" name="矩形 434">
            <a:extLst>
              <a:ext uri="{FF2B5EF4-FFF2-40B4-BE49-F238E27FC236}">
                <a16:creationId xmlns:a16="http://schemas.microsoft.com/office/drawing/2014/main" id="{ED98541C-B470-FBCD-F579-7ACADE800832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7654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1098139" cy="2025358"/>
            <a:chOff x="1887176" y="1780605"/>
            <a:chExt cx="2671982" cy="8858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斜向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进位无符号阵列乘法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n*(n-1)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个全加器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约为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2(n-1)*</a:t>
              </a:r>
              <a:r>
                <a:rPr lang="en-US" altLang="zh-CN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6T+1T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门延迟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8225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原码乘法的运算方法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817" name="组合 816">
            <a:extLst>
              <a:ext uri="{FF2B5EF4-FFF2-40B4-BE49-F238E27FC236}">
                <a16:creationId xmlns:a16="http://schemas.microsoft.com/office/drawing/2014/main" id="{B75CA399-98CC-C230-3708-AD282C4B7B4E}"/>
              </a:ext>
            </a:extLst>
          </p:cNvPr>
          <p:cNvGrpSpPr/>
          <p:nvPr/>
        </p:nvGrpSpPr>
        <p:grpSpPr>
          <a:xfrm>
            <a:off x="2179332" y="910944"/>
            <a:ext cx="8519006" cy="5458506"/>
            <a:chOff x="1963883" y="875255"/>
            <a:chExt cx="8519006" cy="5458506"/>
          </a:xfrm>
        </p:grpSpPr>
        <p:sp>
          <p:nvSpPr>
            <p:cNvPr id="576" name="AutoShape 201">
              <a:extLst>
                <a:ext uri="{FF2B5EF4-FFF2-40B4-BE49-F238E27FC236}">
                  <a16:creationId xmlns:a16="http://schemas.microsoft.com/office/drawing/2014/main" id="{808BA72A-FA5C-0428-A9ED-CF7329E9D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1428" y="5090808"/>
              <a:ext cx="3334169" cy="609600"/>
            </a:xfrm>
            <a:prstGeom prst="roundRect">
              <a:avLst>
                <a:gd name="adj" fmla="val 48412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9050" cap="rnd">
              <a:solidFill>
                <a:srgbClr val="008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7" name="AutoShape 201">
              <a:extLst>
                <a:ext uri="{FF2B5EF4-FFF2-40B4-BE49-F238E27FC236}">
                  <a16:creationId xmlns:a16="http://schemas.microsoft.com/office/drawing/2014/main" id="{925A962F-D315-BFA2-8EBA-6DF501C27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7657" y="5202501"/>
              <a:ext cx="602165" cy="397932"/>
            </a:xfrm>
            <a:prstGeom prst="roundRect">
              <a:avLst>
                <a:gd name="adj" fmla="val 48412"/>
              </a:avLst>
            </a:prstGeom>
            <a:solidFill>
              <a:srgbClr val="FFCC00"/>
            </a:solidFill>
            <a:ln w="19050" cap="rnd">
              <a:solidFill>
                <a:srgbClr val="008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8" name="AutoShape 201">
              <a:extLst>
                <a:ext uri="{FF2B5EF4-FFF2-40B4-BE49-F238E27FC236}">
                  <a16:creationId xmlns:a16="http://schemas.microsoft.com/office/drawing/2014/main" id="{B8B01EF0-1183-7131-A574-924011B59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66" y="5198527"/>
              <a:ext cx="602165" cy="397932"/>
            </a:xfrm>
            <a:prstGeom prst="roundRect">
              <a:avLst>
                <a:gd name="adj" fmla="val 48412"/>
              </a:avLst>
            </a:prstGeom>
            <a:solidFill>
              <a:srgbClr val="FFCC00"/>
            </a:solidFill>
            <a:ln w="19050" cap="rnd">
              <a:solidFill>
                <a:srgbClr val="008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9" name="AutoShape 201">
              <a:extLst>
                <a:ext uri="{FF2B5EF4-FFF2-40B4-BE49-F238E27FC236}">
                  <a16:creationId xmlns:a16="http://schemas.microsoft.com/office/drawing/2014/main" id="{2584D7DD-C167-AF7E-438F-35040D08C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7708" y="5194553"/>
              <a:ext cx="602165" cy="397932"/>
            </a:xfrm>
            <a:prstGeom prst="roundRect">
              <a:avLst>
                <a:gd name="adj" fmla="val 48412"/>
              </a:avLst>
            </a:prstGeom>
            <a:solidFill>
              <a:srgbClr val="FFCC00"/>
            </a:solidFill>
            <a:ln w="19050" cap="rnd">
              <a:solidFill>
                <a:srgbClr val="008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0" name="AutoShape 201">
              <a:extLst>
                <a:ext uri="{FF2B5EF4-FFF2-40B4-BE49-F238E27FC236}">
                  <a16:creationId xmlns:a16="http://schemas.microsoft.com/office/drawing/2014/main" id="{40321575-3449-15A2-0214-85B70EC4C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784" y="5190579"/>
              <a:ext cx="602165" cy="397932"/>
            </a:xfrm>
            <a:prstGeom prst="roundRect">
              <a:avLst>
                <a:gd name="adj" fmla="val 48412"/>
              </a:avLst>
            </a:prstGeom>
            <a:solidFill>
              <a:srgbClr val="FFCC00"/>
            </a:solidFill>
            <a:ln w="19050" cap="rnd">
              <a:solidFill>
                <a:srgbClr val="008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1" name="AutoShape 201">
              <a:extLst>
                <a:ext uri="{FF2B5EF4-FFF2-40B4-BE49-F238E27FC236}">
                  <a16:creationId xmlns:a16="http://schemas.microsoft.com/office/drawing/2014/main" id="{2D14907A-EC4C-29BD-6135-69E230D2F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7748" y="4223202"/>
              <a:ext cx="3334169" cy="609600"/>
            </a:xfrm>
            <a:prstGeom prst="roundRect">
              <a:avLst>
                <a:gd name="adj" fmla="val 48412"/>
              </a:avLst>
            </a:prstGeom>
            <a:solidFill>
              <a:srgbClr val="FFCC00"/>
            </a:solidFill>
            <a:ln w="19050" cap="rnd">
              <a:solidFill>
                <a:srgbClr val="008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2" name="AutoShape 201">
              <a:extLst>
                <a:ext uri="{FF2B5EF4-FFF2-40B4-BE49-F238E27FC236}">
                  <a16:creationId xmlns:a16="http://schemas.microsoft.com/office/drawing/2014/main" id="{9D111D55-F851-BEAD-9D3A-20B5DE8D4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6812" y="3369533"/>
              <a:ext cx="3334169" cy="609600"/>
            </a:xfrm>
            <a:prstGeom prst="roundRect">
              <a:avLst>
                <a:gd name="adj" fmla="val 48412"/>
              </a:avLst>
            </a:prstGeom>
            <a:solidFill>
              <a:srgbClr val="FFCC00"/>
            </a:solidFill>
            <a:ln w="19050" cap="rnd">
              <a:solidFill>
                <a:srgbClr val="008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3" name="AutoShape 201">
              <a:extLst>
                <a:ext uri="{FF2B5EF4-FFF2-40B4-BE49-F238E27FC236}">
                  <a16:creationId xmlns:a16="http://schemas.microsoft.com/office/drawing/2014/main" id="{98AD29AA-BB8B-E8CC-FAB0-30B8878B8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1334" y="2513809"/>
              <a:ext cx="3334169" cy="609600"/>
            </a:xfrm>
            <a:prstGeom prst="roundRect">
              <a:avLst>
                <a:gd name="adj" fmla="val 48412"/>
              </a:avLst>
            </a:prstGeom>
            <a:solidFill>
              <a:srgbClr val="FFCC00"/>
            </a:solidFill>
            <a:ln w="19050" cap="rnd">
              <a:solidFill>
                <a:srgbClr val="008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4" name="AutoShape 201">
              <a:extLst>
                <a:ext uri="{FF2B5EF4-FFF2-40B4-BE49-F238E27FC236}">
                  <a16:creationId xmlns:a16="http://schemas.microsoft.com/office/drawing/2014/main" id="{2CF16FCF-EF43-CF0A-DCDF-B200231B9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5974" y="1662463"/>
              <a:ext cx="3334169" cy="609600"/>
            </a:xfrm>
            <a:prstGeom prst="roundRect">
              <a:avLst>
                <a:gd name="adj" fmla="val 48412"/>
              </a:avLst>
            </a:prstGeom>
            <a:solidFill>
              <a:srgbClr val="FFCC00"/>
            </a:solidFill>
            <a:ln w="19050" cap="rnd">
              <a:solidFill>
                <a:srgbClr val="008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585" name="组合 584">
              <a:extLst>
                <a:ext uri="{FF2B5EF4-FFF2-40B4-BE49-F238E27FC236}">
                  <a16:creationId xmlns:a16="http://schemas.microsoft.com/office/drawing/2014/main" id="{F137824F-4111-6C24-ACE3-4ECAF9A3DB44}"/>
                </a:ext>
              </a:extLst>
            </p:cNvPr>
            <p:cNvGrpSpPr/>
            <p:nvPr/>
          </p:nvGrpSpPr>
          <p:grpSpPr>
            <a:xfrm>
              <a:off x="4864221" y="2925345"/>
              <a:ext cx="3067475" cy="610282"/>
              <a:chOff x="6038090" y="2104533"/>
              <a:chExt cx="3067475" cy="610282"/>
            </a:xfrm>
            <a:effectLst/>
          </p:grpSpPr>
          <p:sp>
            <p:nvSpPr>
              <p:cNvPr id="586" name="Line 40">
                <a:extLst>
                  <a:ext uri="{FF2B5EF4-FFF2-40B4-BE49-F238E27FC236}">
                    <a16:creationId xmlns:a16="http://schemas.microsoft.com/office/drawing/2014/main" id="{54864D71-635D-8901-83CE-CAFD7E4CAA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038090" y="2117564"/>
                <a:ext cx="597251" cy="597251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7" name="Line 40">
                <a:extLst>
                  <a:ext uri="{FF2B5EF4-FFF2-40B4-BE49-F238E27FC236}">
                    <a16:creationId xmlns:a16="http://schemas.microsoft.com/office/drawing/2014/main" id="{711D65CD-31D5-8C9E-4370-35CA91ADC9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59687" y="2104533"/>
                <a:ext cx="599396" cy="599396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8" name="Line 40">
                <a:extLst>
                  <a:ext uri="{FF2B5EF4-FFF2-40B4-BE49-F238E27FC236}">
                    <a16:creationId xmlns:a16="http://schemas.microsoft.com/office/drawing/2014/main" id="{9E111915-86E6-05B9-3D5F-26FFD3F25E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513534" y="2111898"/>
                <a:ext cx="592031" cy="592031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9" name="Line 40">
                <a:extLst>
                  <a:ext uri="{FF2B5EF4-FFF2-40B4-BE49-F238E27FC236}">
                    <a16:creationId xmlns:a16="http://schemas.microsoft.com/office/drawing/2014/main" id="{886926B7-E999-2357-ADF4-27CE16DD6E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672472" y="2113310"/>
                <a:ext cx="600788" cy="600788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590" name="Line 39">
              <a:extLst>
                <a:ext uri="{FF2B5EF4-FFF2-40B4-BE49-F238E27FC236}">
                  <a16:creationId xmlns:a16="http://schemas.microsoft.com/office/drawing/2014/main" id="{CEA8CE2F-528A-AE76-EF0A-152CB3B3F4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1243" y="3647592"/>
              <a:ext cx="0" cy="702082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591" name="组合 590">
              <a:extLst>
                <a:ext uri="{FF2B5EF4-FFF2-40B4-BE49-F238E27FC236}">
                  <a16:creationId xmlns:a16="http://schemas.microsoft.com/office/drawing/2014/main" id="{3C4287B1-2F80-1580-CB6D-A3E979B0BD27}"/>
                </a:ext>
              </a:extLst>
            </p:cNvPr>
            <p:cNvGrpSpPr/>
            <p:nvPr/>
          </p:nvGrpSpPr>
          <p:grpSpPr>
            <a:xfrm>
              <a:off x="4810746" y="2534079"/>
              <a:ext cx="3973717" cy="307777"/>
              <a:chOff x="4674674" y="2707482"/>
              <a:chExt cx="3973717" cy="307777"/>
            </a:xfrm>
            <a:effectLst/>
          </p:grpSpPr>
          <p:sp>
            <p:nvSpPr>
              <p:cNvPr id="592" name="Text Box 9">
                <a:extLst>
                  <a:ext uri="{FF2B5EF4-FFF2-40B4-BE49-F238E27FC236}">
                    <a16:creationId xmlns:a16="http://schemas.microsoft.com/office/drawing/2014/main" id="{E1C32A3D-017D-641E-C1F8-36C6B966DD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81464" y="2707482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</a:p>
            </p:txBody>
          </p:sp>
          <p:sp>
            <p:nvSpPr>
              <p:cNvPr id="593" name="Text Box 10">
                <a:extLst>
                  <a:ext uri="{FF2B5EF4-FFF2-40B4-BE49-F238E27FC236}">
                    <a16:creationId xmlns:a16="http://schemas.microsoft.com/office/drawing/2014/main" id="{52652674-8001-5A55-09FF-09B6C15DB7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94638" y="2707482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</a:p>
            </p:txBody>
          </p:sp>
          <p:sp>
            <p:nvSpPr>
              <p:cNvPr id="594" name="Text Box 11">
                <a:extLst>
                  <a:ext uri="{FF2B5EF4-FFF2-40B4-BE49-F238E27FC236}">
                    <a16:creationId xmlns:a16="http://schemas.microsoft.com/office/drawing/2014/main" id="{63D3C467-DE86-7CA7-AD87-F6381ABB29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13390" y="2707482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</a:p>
            </p:txBody>
          </p:sp>
          <p:sp>
            <p:nvSpPr>
              <p:cNvPr id="595" name="Text Box 12">
                <a:extLst>
                  <a:ext uri="{FF2B5EF4-FFF2-40B4-BE49-F238E27FC236}">
                    <a16:creationId xmlns:a16="http://schemas.microsoft.com/office/drawing/2014/main" id="{4FC0C8D4-3409-D9DB-AEEA-85C6B30A3D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32142" y="2707482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</a:p>
            </p:txBody>
          </p:sp>
          <p:sp>
            <p:nvSpPr>
              <p:cNvPr id="596" name="Text Box 13">
                <a:extLst>
                  <a:ext uri="{FF2B5EF4-FFF2-40B4-BE49-F238E27FC236}">
                    <a16:creationId xmlns:a16="http://schemas.microsoft.com/office/drawing/2014/main" id="{77036A57-5085-FFCF-7E07-F67E4BE065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74674" y="2707482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</a:p>
            </p:txBody>
          </p:sp>
        </p:grpSp>
        <p:grpSp>
          <p:nvGrpSpPr>
            <p:cNvPr id="597" name="组合 596">
              <a:extLst>
                <a:ext uri="{FF2B5EF4-FFF2-40B4-BE49-F238E27FC236}">
                  <a16:creationId xmlns:a16="http://schemas.microsoft.com/office/drawing/2014/main" id="{234E5281-5DFE-139E-C811-8280412B26DF}"/>
                </a:ext>
              </a:extLst>
            </p:cNvPr>
            <p:cNvGrpSpPr/>
            <p:nvPr/>
          </p:nvGrpSpPr>
          <p:grpSpPr>
            <a:xfrm>
              <a:off x="3981042" y="3379820"/>
              <a:ext cx="3984669" cy="307777"/>
              <a:chOff x="3844970" y="3586956"/>
              <a:chExt cx="3984669" cy="307777"/>
            </a:xfrm>
            <a:effectLst/>
          </p:grpSpPr>
          <p:sp>
            <p:nvSpPr>
              <p:cNvPr id="598" name="Text Box 15">
                <a:extLst>
                  <a:ext uri="{FF2B5EF4-FFF2-40B4-BE49-F238E27FC236}">
                    <a16:creationId xmlns:a16="http://schemas.microsoft.com/office/drawing/2014/main" id="{DD69F089-84CA-897E-CF4D-443B2C9625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46099" y="358695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599" name="Text Box 16">
                <a:extLst>
                  <a:ext uri="{FF2B5EF4-FFF2-40B4-BE49-F238E27FC236}">
                    <a16:creationId xmlns:a16="http://schemas.microsoft.com/office/drawing/2014/main" id="{1FB75505-F062-84B5-D0E9-F66A56243E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68764" y="358695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600" name="Text Box 17">
                <a:extLst>
                  <a:ext uri="{FF2B5EF4-FFF2-40B4-BE49-F238E27FC236}">
                    <a16:creationId xmlns:a16="http://schemas.microsoft.com/office/drawing/2014/main" id="{0D28B8B4-26EC-DB2B-E4E2-05D29C708D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94638" y="358695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601" name="Text Box 18">
                <a:extLst>
                  <a:ext uri="{FF2B5EF4-FFF2-40B4-BE49-F238E27FC236}">
                    <a16:creationId xmlns:a16="http://schemas.microsoft.com/office/drawing/2014/main" id="{17E89BB0-C0C7-9530-D8A9-EB5C3E5EA7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13390" y="358695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602" name="Text Box 19">
                <a:extLst>
                  <a:ext uri="{FF2B5EF4-FFF2-40B4-BE49-F238E27FC236}">
                    <a16:creationId xmlns:a16="http://schemas.microsoft.com/office/drawing/2014/main" id="{295844DA-E148-F476-6B2D-934706FF09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44970" y="358695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</a:p>
            </p:txBody>
          </p:sp>
        </p:grpSp>
        <p:grpSp>
          <p:nvGrpSpPr>
            <p:cNvPr id="603" name="组合 602">
              <a:extLst>
                <a:ext uri="{FF2B5EF4-FFF2-40B4-BE49-F238E27FC236}">
                  <a16:creationId xmlns:a16="http://schemas.microsoft.com/office/drawing/2014/main" id="{C3808E29-09DE-857F-2012-9B2B573A4835}"/>
                </a:ext>
              </a:extLst>
            </p:cNvPr>
            <p:cNvGrpSpPr/>
            <p:nvPr/>
          </p:nvGrpSpPr>
          <p:grpSpPr>
            <a:xfrm>
              <a:off x="3158672" y="4255493"/>
              <a:ext cx="3988287" cy="307777"/>
              <a:chOff x="3022600" y="4507706"/>
              <a:chExt cx="3988287" cy="307777"/>
            </a:xfrm>
            <a:effectLst/>
          </p:grpSpPr>
          <p:sp>
            <p:nvSpPr>
              <p:cNvPr id="604" name="Text Box 21">
                <a:extLst>
                  <a:ext uri="{FF2B5EF4-FFF2-40B4-BE49-F238E27FC236}">
                    <a16:creationId xmlns:a16="http://schemas.microsoft.com/office/drawing/2014/main" id="{AFF71577-BD5A-457C-0AEC-7841F5B8FA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5445" y="450770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</a:p>
            </p:txBody>
          </p:sp>
          <p:sp>
            <p:nvSpPr>
              <p:cNvPr id="605" name="Text Box 22">
                <a:extLst>
                  <a:ext uri="{FF2B5EF4-FFF2-40B4-BE49-F238E27FC236}">
                    <a16:creationId xmlns:a16="http://schemas.microsoft.com/office/drawing/2014/main" id="{77D98C44-7ED8-37CE-F1EA-800736FA2C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33399" y="450770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</a:p>
            </p:txBody>
          </p:sp>
          <p:sp>
            <p:nvSpPr>
              <p:cNvPr id="606" name="Text Box 23">
                <a:extLst>
                  <a:ext uri="{FF2B5EF4-FFF2-40B4-BE49-F238E27FC236}">
                    <a16:creationId xmlns:a16="http://schemas.microsoft.com/office/drawing/2014/main" id="{E10B665D-8215-F049-B501-09114469AF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81464" y="450770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</a:p>
            </p:txBody>
          </p:sp>
          <p:sp>
            <p:nvSpPr>
              <p:cNvPr id="607" name="Text Box 24">
                <a:extLst>
                  <a:ext uri="{FF2B5EF4-FFF2-40B4-BE49-F238E27FC236}">
                    <a16:creationId xmlns:a16="http://schemas.microsoft.com/office/drawing/2014/main" id="{0FA0E526-9E76-B86A-77F1-ACAC939D2A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94638" y="450770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</a:p>
            </p:txBody>
          </p:sp>
          <p:sp>
            <p:nvSpPr>
              <p:cNvPr id="608" name="Text Box 25">
                <a:extLst>
                  <a:ext uri="{FF2B5EF4-FFF2-40B4-BE49-F238E27FC236}">
                    <a16:creationId xmlns:a16="http://schemas.microsoft.com/office/drawing/2014/main" id="{A29D9381-0248-6677-2CC0-2CAFB879D5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2600" y="450770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</a:p>
            </p:txBody>
          </p:sp>
        </p:grpSp>
        <p:grpSp>
          <p:nvGrpSpPr>
            <p:cNvPr id="609" name="组合 608">
              <a:extLst>
                <a:ext uri="{FF2B5EF4-FFF2-40B4-BE49-F238E27FC236}">
                  <a16:creationId xmlns:a16="http://schemas.microsoft.com/office/drawing/2014/main" id="{32C964D9-B478-196A-0645-9F91613F0D95}"/>
                </a:ext>
              </a:extLst>
            </p:cNvPr>
            <p:cNvGrpSpPr/>
            <p:nvPr/>
          </p:nvGrpSpPr>
          <p:grpSpPr>
            <a:xfrm>
              <a:off x="6430710" y="875255"/>
              <a:ext cx="4052179" cy="307777"/>
              <a:chOff x="6294638" y="1124744"/>
              <a:chExt cx="4052179" cy="307777"/>
            </a:xfrm>
            <a:effectLst/>
          </p:grpSpPr>
          <p:sp>
            <p:nvSpPr>
              <p:cNvPr id="610" name="Text Box 27">
                <a:extLst>
                  <a:ext uri="{FF2B5EF4-FFF2-40B4-BE49-F238E27FC236}">
                    <a16:creationId xmlns:a16="http://schemas.microsoft.com/office/drawing/2014/main" id="{7986EC68-E73F-F836-12F4-4612994D0E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94638" y="1124744"/>
                <a:ext cx="71624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611" name="Text Box 28">
                <a:extLst>
                  <a:ext uri="{FF2B5EF4-FFF2-40B4-BE49-F238E27FC236}">
                    <a16:creationId xmlns:a16="http://schemas.microsoft.com/office/drawing/2014/main" id="{1367CAAF-4DC1-B609-2893-724A1F000F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13390" y="1124744"/>
                <a:ext cx="71624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612" name="Text Box 29">
                <a:extLst>
                  <a:ext uri="{FF2B5EF4-FFF2-40B4-BE49-F238E27FC236}">
                    <a16:creationId xmlns:a16="http://schemas.microsoft.com/office/drawing/2014/main" id="{3F63235E-E4B6-4202-9BB8-2CC503C665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32142" y="1124744"/>
                <a:ext cx="71624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613" name="Text Box 30">
                <a:extLst>
                  <a:ext uri="{FF2B5EF4-FFF2-40B4-BE49-F238E27FC236}">
                    <a16:creationId xmlns:a16="http://schemas.microsoft.com/office/drawing/2014/main" id="{1B6B88B9-03CA-4C28-250A-EA2D3B1C7A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50894" y="1124744"/>
                <a:ext cx="71624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614" name="Text Box 31">
                <a:extLst>
                  <a:ext uri="{FF2B5EF4-FFF2-40B4-BE49-F238E27FC236}">
                    <a16:creationId xmlns:a16="http://schemas.microsoft.com/office/drawing/2014/main" id="{4563D8D3-5EDC-0485-500A-3970C8368F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69648" y="1124744"/>
                <a:ext cx="77716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</a:p>
            </p:txBody>
          </p:sp>
        </p:grpSp>
        <p:grpSp>
          <p:nvGrpSpPr>
            <p:cNvPr id="615" name="组合 614">
              <a:extLst>
                <a:ext uri="{FF2B5EF4-FFF2-40B4-BE49-F238E27FC236}">
                  <a16:creationId xmlns:a16="http://schemas.microsoft.com/office/drawing/2014/main" id="{6B85B6E6-4358-D483-BF17-D1306A46F584}"/>
                </a:ext>
              </a:extLst>
            </p:cNvPr>
            <p:cNvGrpSpPr/>
            <p:nvPr/>
          </p:nvGrpSpPr>
          <p:grpSpPr>
            <a:xfrm>
              <a:off x="2740169" y="5997211"/>
              <a:ext cx="3110905" cy="336550"/>
              <a:chOff x="3114675" y="5691981"/>
              <a:chExt cx="3110905" cy="336550"/>
            </a:xfrm>
            <a:effectLst/>
          </p:grpSpPr>
          <p:grpSp>
            <p:nvGrpSpPr>
              <p:cNvPr id="616" name="组合 615">
                <a:extLst>
                  <a:ext uri="{FF2B5EF4-FFF2-40B4-BE49-F238E27FC236}">
                    <a16:creationId xmlns:a16="http://schemas.microsoft.com/office/drawing/2014/main" id="{DBB5B569-F6C3-0012-3A68-87FA86A01FF1}"/>
                  </a:ext>
                </a:extLst>
              </p:cNvPr>
              <p:cNvGrpSpPr/>
              <p:nvPr/>
            </p:nvGrpSpPr>
            <p:grpSpPr>
              <a:xfrm>
                <a:off x="3114675" y="5691981"/>
                <a:ext cx="2261791" cy="336550"/>
                <a:chOff x="3114675" y="5691981"/>
                <a:chExt cx="2261791" cy="336550"/>
              </a:xfrm>
            </p:grpSpPr>
            <p:sp>
              <p:nvSpPr>
                <p:cNvPr id="618" name="Text Box 34">
                  <a:extLst>
                    <a:ext uri="{FF2B5EF4-FFF2-40B4-BE49-F238E27FC236}">
                      <a16:creationId xmlns:a16="http://schemas.microsoft.com/office/drawing/2014/main" id="{A9F2FDCE-3B2B-5721-A25F-3FD302E75B6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4675" y="5691981"/>
                  <a:ext cx="647700" cy="336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p</a:t>
                  </a:r>
                  <a:r>
                    <a:rPr kumimoji="0" lang="en-US" altLang="zh-CN" sz="16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8</a:t>
                  </a:r>
                  <a:endPara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19" name="Text Box 35">
                  <a:extLst>
                    <a:ext uri="{FF2B5EF4-FFF2-40B4-BE49-F238E27FC236}">
                      <a16:creationId xmlns:a16="http://schemas.microsoft.com/office/drawing/2014/main" id="{97D4A49C-6CAC-966B-CDC5-FDEF5374350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80234" y="5691981"/>
                  <a:ext cx="792163" cy="336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   p</a:t>
                  </a:r>
                  <a:r>
                    <a:rPr kumimoji="0" lang="en-US" altLang="zh-CN" sz="16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7</a:t>
                  </a:r>
                  <a:endPara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0" name="Text Box 36">
                  <a:extLst>
                    <a:ext uri="{FF2B5EF4-FFF2-40B4-BE49-F238E27FC236}">
                      <a16:creationId xmlns:a16="http://schemas.microsoft.com/office/drawing/2014/main" id="{27E1AB22-7534-C977-F9E2-6C2E24F3AAC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55741" y="5691981"/>
                  <a:ext cx="720725" cy="336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  p</a:t>
                  </a:r>
                  <a:r>
                    <a:rPr kumimoji="0" lang="en-US" altLang="zh-CN" sz="16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6</a:t>
                  </a:r>
                  <a:endPara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617" name="Text Box 37">
                <a:extLst>
                  <a:ext uri="{FF2B5EF4-FFF2-40B4-BE49-F238E27FC236}">
                    <a16:creationId xmlns:a16="http://schemas.microsoft.com/office/drawing/2014/main" id="{05D0096B-0596-2926-BE8F-FD7CAE1EAF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74705" y="5691981"/>
                <a:ext cx="650875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</a:t>
                </a:r>
                <a:r>
                  <a:rPr kumimoji="0" lang="en-US" altLang="zh-CN" sz="16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5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621" name="Text Box 38">
              <a:extLst>
                <a:ext uri="{FF2B5EF4-FFF2-40B4-BE49-F238E27FC236}">
                  <a16:creationId xmlns:a16="http://schemas.microsoft.com/office/drawing/2014/main" id="{2E7C78FF-4160-B066-85DB-20DCEBF0A7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49313" y="5997211"/>
              <a:ext cx="5778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2" name="Text Box 39">
              <a:extLst>
                <a:ext uri="{FF2B5EF4-FFF2-40B4-BE49-F238E27FC236}">
                  <a16:creationId xmlns:a16="http://schemas.microsoft.com/office/drawing/2014/main" id="{370F4B84-1332-A0EE-AF78-4E0BA1F6D1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27002" y="5997211"/>
              <a:ext cx="50323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3" name="Text Box 40">
              <a:extLst>
                <a:ext uri="{FF2B5EF4-FFF2-40B4-BE49-F238E27FC236}">
                  <a16:creationId xmlns:a16="http://schemas.microsoft.com/office/drawing/2014/main" id="{F1AF1EDF-CD30-BF8F-859A-C065DC476A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2928" y="5997211"/>
              <a:ext cx="57626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4" name="Text Box 41">
              <a:extLst>
                <a:ext uri="{FF2B5EF4-FFF2-40B4-BE49-F238E27FC236}">
                  <a16:creationId xmlns:a16="http://schemas.microsoft.com/office/drawing/2014/main" id="{3673D360-FEE3-5469-D4C6-47B9A06D8E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04580" y="5997211"/>
              <a:ext cx="5746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5" name="Text Box 42">
              <a:extLst>
                <a:ext uri="{FF2B5EF4-FFF2-40B4-BE49-F238E27FC236}">
                  <a16:creationId xmlns:a16="http://schemas.microsoft.com/office/drawing/2014/main" id="{2B482427-A452-BFBF-414F-8734424150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7247" y="5997211"/>
              <a:ext cx="5048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6" name="Text Box 32">
              <a:extLst>
                <a:ext uri="{FF2B5EF4-FFF2-40B4-BE49-F238E27FC236}">
                  <a16:creationId xmlns:a16="http://schemas.microsoft.com/office/drawing/2014/main" id="{168A65E8-0CD1-1B85-8368-DA605BE4B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3883" y="5997211"/>
              <a:ext cx="64928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9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627" name="Group 36">
              <a:extLst>
                <a:ext uri="{FF2B5EF4-FFF2-40B4-BE49-F238E27FC236}">
                  <a16:creationId xmlns:a16="http://schemas.microsoft.com/office/drawing/2014/main" id="{78DC6820-B8C0-5F1D-B594-258E26CEE4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89216" y="972290"/>
              <a:ext cx="139244" cy="5024846"/>
              <a:chOff x="13" y="158"/>
              <a:chExt cx="147" cy="2593"/>
            </a:xfrm>
            <a:effectLst/>
          </p:grpSpPr>
          <p:sp>
            <p:nvSpPr>
              <p:cNvPr id="628" name="Line 38">
                <a:extLst>
                  <a:ext uri="{FF2B5EF4-FFF2-40B4-BE49-F238E27FC236}">
                    <a16:creationId xmlns:a16="http://schemas.microsoft.com/office/drawing/2014/main" id="{53931286-ECD0-23D7-46A1-84860786C2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" y="158"/>
                <a:ext cx="140" cy="0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9" name="Line 39">
                <a:extLst>
                  <a:ext uri="{FF2B5EF4-FFF2-40B4-BE49-F238E27FC236}">
                    <a16:creationId xmlns:a16="http://schemas.microsoft.com/office/drawing/2014/main" id="{786F0501-5BBA-FA92-6A22-A7B25261E5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" y="161"/>
                <a:ext cx="0" cy="419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30" name="Line 39">
                <a:extLst>
                  <a:ext uri="{FF2B5EF4-FFF2-40B4-BE49-F238E27FC236}">
                    <a16:creationId xmlns:a16="http://schemas.microsoft.com/office/drawing/2014/main" id="{287D7103-32EF-51DC-3B57-E8F257844C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" y="761"/>
                <a:ext cx="0" cy="1990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631" name="组合 630">
              <a:extLst>
                <a:ext uri="{FF2B5EF4-FFF2-40B4-BE49-F238E27FC236}">
                  <a16:creationId xmlns:a16="http://schemas.microsoft.com/office/drawing/2014/main" id="{F4367CB2-D323-3BDF-22E7-520DD62CDB1F}"/>
                </a:ext>
              </a:extLst>
            </p:cNvPr>
            <p:cNvGrpSpPr/>
            <p:nvPr/>
          </p:nvGrpSpPr>
          <p:grpSpPr>
            <a:xfrm>
              <a:off x="4581692" y="3419136"/>
              <a:ext cx="2820783" cy="431135"/>
              <a:chOff x="7759129" y="1317105"/>
              <a:chExt cx="2820783" cy="431135"/>
            </a:xfrm>
            <a:effectLst/>
          </p:grpSpPr>
          <p:grpSp>
            <p:nvGrpSpPr>
              <p:cNvPr id="632" name="组合 631">
                <a:extLst>
                  <a:ext uri="{FF2B5EF4-FFF2-40B4-BE49-F238E27FC236}">
                    <a16:creationId xmlns:a16="http://schemas.microsoft.com/office/drawing/2014/main" id="{C641455A-C860-C018-A2BC-632E9C40E71F}"/>
                  </a:ext>
                </a:extLst>
              </p:cNvPr>
              <p:cNvGrpSpPr/>
              <p:nvPr/>
            </p:nvGrpSpPr>
            <p:grpSpPr>
              <a:xfrm>
                <a:off x="9414851" y="1317105"/>
                <a:ext cx="338138" cy="430887"/>
                <a:chOff x="8686490" y="2190704"/>
                <a:chExt cx="338138" cy="430887"/>
              </a:xfrm>
            </p:grpSpPr>
            <p:sp>
              <p:nvSpPr>
                <p:cNvPr id="642" name="Oval 36">
                  <a:extLst>
                    <a:ext uri="{FF2B5EF4-FFF2-40B4-BE49-F238E27FC236}">
                      <a16:creationId xmlns:a16="http://schemas.microsoft.com/office/drawing/2014/main" id="{AF1E585F-DF0C-DED3-B947-A1C9FB1501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3" name="文本框 642">
                  <a:extLst>
                    <a:ext uri="{FF2B5EF4-FFF2-40B4-BE49-F238E27FC236}">
                      <a16:creationId xmlns:a16="http://schemas.microsoft.com/office/drawing/2014/main" id="{7BED6863-3B77-783D-8BE5-E2524ADFFE2B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633" name="组合 632">
                <a:extLst>
                  <a:ext uri="{FF2B5EF4-FFF2-40B4-BE49-F238E27FC236}">
                    <a16:creationId xmlns:a16="http://schemas.microsoft.com/office/drawing/2014/main" id="{64678AB5-67A3-DFFC-6BBB-001F13AA28F2}"/>
                  </a:ext>
                </a:extLst>
              </p:cNvPr>
              <p:cNvGrpSpPr/>
              <p:nvPr/>
            </p:nvGrpSpPr>
            <p:grpSpPr>
              <a:xfrm>
                <a:off x="8586990" y="1317105"/>
                <a:ext cx="338138" cy="430887"/>
                <a:chOff x="8686490" y="2190704"/>
                <a:chExt cx="338138" cy="430887"/>
              </a:xfrm>
            </p:grpSpPr>
            <p:sp>
              <p:nvSpPr>
                <p:cNvPr id="640" name="Oval 36">
                  <a:extLst>
                    <a:ext uri="{FF2B5EF4-FFF2-40B4-BE49-F238E27FC236}">
                      <a16:creationId xmlns:a16="http://schemas.microsoft.com/office/drawing/2014/main" id="{D53C4B05-C52B-06B7-82B1-2B34E9E07D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1" name="文本框 640">
                  <a:extLst>
                    <a:ext uri="{FF2B5EF4-FFF2-40B4-BE49-F238E27FC236}">
                      <a16:creationId xmlns:a16="http://schemas.microsoft.com/office/drawing/2014/main" id="{AD71FA3D-5E7A-53F6-6542-75C8C841EA2C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634" name="组合 633">
                <a:extLst>
                  <a:ext uri="{FF2B5EF4-FFF2-40B4-BE49-F238E27FC236}">
                    <a16:creationId xmlns:a16="http://schemas.microsoft.com/office/drawing/2014/main" id="{F095775D-A9F0-14BF-05A0-08E7BDD0DA9F}"/>
                  </a:ext>
                </a:extLst>
              </p:cNvPr>
              <p:cNvGrpSpPr/>
              <p:nvPr/>
            </p:nvGrpSpPr>
            <p:grpSpPr>
              <a:xfrm>
                <a:off x="7759129" y="1317105"/>
                <a:ext cx="338138" cy="430887"/>
                <a:chOff x="8686490" y="2190704"/>
                <a:chExt cx="338138" cy="430887"/>
              </a:xfrm>
            </p:grpSpPr>
            <p:sp>
              <p:nvSpPr>
                <p:cNvPr id="638" name="Oval 36">
                  <a:extLst>
                    <a:ext uri="{FF2B5EF4-FFF2-40B4-BE49-F238E27FC236}">
                      <a16:creationId xmlns:a16="http://schemas.microsoft.com/office/drawing/2014/main" id="{504DB64E-F5E3-609A-B444-8009408AED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9" name="文本框 638">
                  <a:extLst>
                    <a:ext uri="{FF2B5EF4-FFF2-40B4-BE49-F238E27FC236}">
                      <a16:creationId xmlns:a16="http://schemas.microsoft.com/office/drawing/2014/main" id="{3840BCBE-CCB9-F541-FC3C-710E7CDC2DDE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635" name="组合 634">
                <a:extLst>
                  <a:ext uri="{FF2B5EF4-FFF2-40B4-BE49-F238E27FC236}">
                    <a16:creationId xmlns:a16="http://schemas.microsoft.com/office/drawing/2014/main" id="{1676A3E9-7169-1DF7-C4EE-68562912E1AC}"/>
                  </a:ext>
                </a:extLst>
              </p:cNvPr>
              <p:cNvGrpSpPr/>
              <p:nvPr/>
            </p:nvGrpSpPr>
            <p:grpSpPr>
              <a:xfrm>
                <a:off x="10241774" y="1317353"/>
                <a:ext cx="338138" cy="430887"/>
                <a:chOff x="8686490" y="2190704"/>
                <a:chExt cx="338138" cy="430887"/>
              </a:xfrm>
            </p:grpSpPr>
            <p:sp>
              <p:nvSpPr>
                <p:cNvPr id="636" name="Oval 36">
                  <a:extLst>
                    <a:ext uri="{FF2B5EF4-FFF2-40B4-BE49-F238E27FC236}">
                      <a16:creationId xmlns:a16="http://schemas.microsoft.com/office/drawing/2014/main" id="{86677D10-4754-B839-D388-1F4289249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7" name="文本框 636">
                  <a:extLst>
                    <a:ext uri="{FF2B5EF4-FFF2-40B4-BE49-F238E27FC236}">
                      <a16:creationId xmlns:a16="http://schemas.microsoft.com/office/drawing/2014/main" id="{08501E76-5CBB-582B-27CF-8078059012CC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</p:grpSp>
        <p:grpSp>
          <p:nvGrpSpPr>
            <p:cNvPr id="644" name="Group 36">
              <a:extLst>
                <a:ext uri="{FF2B5EF4-FFF2-40B4-BE49-F238E27FC236}">
                  <a16:creationId xmlns:a16="http://schemas.microsoft.com/office/drawing/2014/main" id="{4A6D3AC1-0A99-0EF4-AD19-F703AE9FF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9722" y="976167"/>
              <a:ext cx="133560" cy="5020969"/>
              <a:chOff x="13" y="160"/>
              <a:chExt cx="141" cy="2591"/>
            </a:xfrm>
            <a:effectLst/>
          </p:grpSpPr>
          <p:sp>
            <p:nvSpPr>
              <p:cNvPr id="645" name="Line 38">
                <a:extLst>
                  <a:ext uri="{FF2B5EF4-FFF2-40B4-BE49-F238E27FC236}">
                    <a16:creationId xmlns:a16="http://schemas.microsoft.com/office/drawing/2014/main" id="{783A0262-C441-FA42-DC1D-D5136EA2CF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" y="160"/>
                <a:ext cx="141" cy="0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46" name="Line 39">
                <a:extLst>
                  <a:ext uri="{FF2B5EF4-FFF2-40B4-BE49-F238E27FC236}">
                    <a16:creationId xmlns:a16="http://schemas.microsoft.com/office/drawing/2014/main" id="{0AB1A8FE-7D38-DAB8-DB8E-55AD996659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" y="161"/>
                <a:ext cx="0" cy="419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47" name="Line 39">
                <a:extLst>
                  <a:ext uri="{FF2B5EF4-FFF2-40B4-BE49-F238E27FC236}">
                    <a16:creationId xmlns:a16="http://schemas.microsoft.com/office/drawing/2014/main" id="{8A6EACA0-8EE8-7960-628A-A9546FBCAB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" y="1194"/>
                <a:ext cx="0" cy="1557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48" name="Line 39">
                <a:extLst>
                  <a:ext uri="{FF2B5EF4-FFF2-40B4-BE49-F238E27FC236}">
                    <a16:creationId xmlns:a16="http://schemas.microsoft.com/office/drawing/2014/main" id="{84E7F24F-4880-D86D-BE90-D8362BDA5C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" y="761"/>
                <a:ext cx="0" cy="260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649" name="Group 36">
              <a:extLst>
                <a:ext uri="{FF2B5EF4-FFF2-40B4-BE49-F238E27FC236}">
                  <a16:creationId xmlns:a16="http://schemas.microsoft.com/office/drawing/2014/main" id="{397C1C0C-E18C-0FE6-3866-B86020544D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35852" y="981693"/>
              <a:ext cx="137349" cy="5015156"/>
              <a:chOff x="13" y="165"/>
              <a:chExt cx="145" cy="2588"/>
            </a:xfrm>
            <a:effectLst/>
          </p:grpSpPr>
          <p:sp>
            <p:nvSpPr>
              <p:cNvPr id="650" name="Line 38">
                <a:extLst>
                  <a:ext uri="{FF2B5EF4-FFF2-40B4-BE49-F238E27FC236}">
                    <a16:creationId xmlns:a16="http://schemas.microsoft.com/office/drawing/2014/main" id="{763BB73D-0038-FF78-2534-E6F677468F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" y="165"/>
                <a:ext cx="137" cy="0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51" name="Line 39">
                <a:extLst>
                  <a:ext uri="{FF2B5EF4-FFF2-40B4-BE49-F238E27FC236}">
                    <a16:creationId xmlns:a16="http://schemas.microsoft.com/office/drawing/2014/main" id="{35F3C543-33EF-7A0F-6AF4-C494BA2981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" y="170"/>
                <a:ext cx="0" cy="573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52" name="Line 39">
                <a:extLst>
                  <a:ext uri="{FF2B5EF4-FFF2-40B4-BE49-F238E27FC236}">
                    <a16:creationId xmlns:a16="http://schemas.microsoft.com/office/drawing/2014/main" id="{2249A197-1F0B-F6C0-E045-B85689B4D7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" y="1194"/>
                <a:ext cx="0" cy="268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53" name="Line 39">
                <a:extLst>
                  <a:ext uri="{FF2B5EF4-FFF2-40B4-BE49-F238E27FC236}">
                    <a16:creationId xmlns:a16="http://schemas.microsoft.com/office/drawing/2014/main" id="{21E37255-F1E0-DAEA-D865-BC9E2078CB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" y="1635"/>
                <a:ext cx="0" cy="1118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54" name="Line 39">
                <a:extLst>
                  <a:ext uri="{FF2B5EF4-FFF2-40B4-BE49-F238E27FC236}">
                    <a16:creationId xmlns:a16="http://schemas.microsoft.com/office/drawing/2014/main" id="{FCF33F1D-416E-9859-4382-3B9F8A8AC3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" y="761"/>
                <a:ext cx="0" cy="260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655" name="组合 654">
              <a:extLst>
                <a:ext uri="{FF2B5EF4-FFF2-40B4-BE49-F238E27FC236}">
                  <a16:creationId xmlns:a16="http://schemas.microsoft.com/office/drawing/2014/main" id="{785ABC78-B9F1-C035-24FE-605061034CA4}"/>
                </a:ext>
              </a:extLst>
            </p:cNvPr>
            <p:cNvGrpSpPr/>
            <p:nvPr/>
          </p:nvGrpSpPr>
          <p:grpSpPr>
            <a:xfrm>
              <a:off x="6406558" y="977816"/>
              <a:ext cx="127877" cy="5018828"/>
              <a:chOff x="8748116" y="1495448"/>
              <a:chExt cx="127877" cy="5018828"/>
            </a:xfrm>
            <a:effectLst/>
          </p:grpSpPr>
          <p:sp>
            <p:nvSpPr>
              <p:cNvPr id="656" name="Line 39">
                <a:extLst>
                  <a:ext uri="{FF2B5EF4-FFF2-40B4-BE49-F238E27FC236}">
                    <a16:creationId xmlns:a16="http://schemas.microsoft.com/office/drawing/2014/main" id="{BFAD3757-45EF-F885-C006-36764C425C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48975" y="5192430"/>
                <a:ext cx="0" cy="1321846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57" name="Group 36">
                <a:extLst>
                  <a:ext uri="{FF2B5EF4-FFF2-40B4-BE49-F238E27FC236}">
                    <a16:creationId xmlns:a16="http://schemas.microsoft.com/office/drawing/2014/main" id="{BDF6E997-211A-6736-39D7-E0BDD3FD36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48116" y="1495448"/>
                <a:ext cx="127877" cy="3389300"/>
                <a:chOff x="12" y="163"/>
                <a:chExt cx="135" cy="1749"/>
              </a:xfrm>
              <a:effectLst/>
            </p:grpSpPr>
            <p:sp>
              <p:nvSpPr>
                <p:cNvPr id="658" name="Line 38">
                  <a:extLst>
                    <a:ext uri="{FF2B5EF4-FFF2-40B4-BE49-F238E27FC236}">
                      <a16:creationId xmlns:a16="http://schemas.microsoft.com/office/drawing/2014/main" id="{A181EFEC-CED9-419B-73EA-53FF869FB2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" y="163"/>
                  <a:ext cx="135" cy="0"/>
                </a:xfrm>
                <a:prstGeom prst="line">
                  <a:avLst/>
                </a:prstGeom>
                <a:noFill/>
                <a:ln w="12700" cap="sq">
                  <a:solidFill>
                    <a:srgbClr val="CC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9" name="Line 39">
                  <a:extLst>
                    <a:ext uri="{FF2B5EF4-FFF2-40B4-BE49-F238E27FC236}">
                      <a16:creationId xmlns:a16="http://schemas.microsoft.com/office/drawing/2014/main" id="{B9B43DC7-E164-F7B2-0B60-4AFAA0C6FE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" y="163"/>
                  <a:ext cx="0" cy="417"/>
                </a:xfrm>
                <a:prstGeom prst="line">
                  <a:avLst/>
                </a:prstGeom>
                <a:noFill/>
                <a:ln w="12700" cap="sq">
                  <a:solidFill>
                    <a:srgbClr val="CC0000"/>
                  </a:solidFill>
                  <a:miter lim="800000"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0" name="Line 39">
                  <a:extLst>
                    <a:ext uri="{FF2B5EF4-FFF2-40B4-BE49-F238E27FC236}">
                      <a16:creationId xmlns:a16="http://schemas.microsoft.com/office/drawing/2014/main" id="{17DF9323-8D31-7E76-6D48-33CB20EC0E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" y="1194"/>
                  <a:ext cx="0" cy="268"/>
                </a:xfrm>
                <a:prstGeom prst="line">
                  <a:avLst/>
                </a:prstGeom>
                <a:noFill/>
                <a:ln w="12700" cap="sq">
                  <a:solidFill>
                    <a:srgbClr val="CC0000"/>
                  </a:solidFill>
                  <a:miter lim="800000"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1" name="Line 39">
                  <a:extLst>
                    <a:ext uri="{FF2B5EF4-FFF2-40B4-BE49-F238E27FC236}">
                      <a16:creationId xmlns:a16="http://schemas.microsoft.com/office/drawing/2014/main" id="{7A04F031-7C16-CDB5-4C04-55C26CB316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" y="1644"/>
                  <a:ext cx="0" cy="268"/>
                </a:xfrm>
                <a:prstGeom prst="line">
                  <a:avLst/>
                </a:prstGeom>
                <a:noFill/>
                <a:ln w="12700" cap="sq">
                  <a:solidFill>
                    <a:srgbClr val="CC0000"/>
                  </a:solidFill>
                  <a:miter lim="800000"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2" name="Line 39">
                  <a:extLst>
                    <a:ext uri="{FF2B5EF4-FFF2-40B4-BE49-F238E27FC236}">
                      <a16:creationId xmlns:a16="http://schemas.microsoft.com/office/drawing/2014/main" id="{44B848BB-CC1B-5B51-ADCA-BFD2C6ED3D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" y="761"/>
                  <a:ext cx="0" cy="260"/>
                </a:xfrm>
                <a:prstGeom prst="line">
                  <a:avLst/>
                </a:prstGeom>
                <a:noFill/>
                <a:ln w="12700" cap="sq">
                  <a:solidFill>
                    <a:srgbClr val="CC0000"/>
                  </a:solidFill>
                  <a:miter lim="800000"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3" name="组合 662">
              <a:extLst>
                <a:ext uri="{FF2B5EF4-FFF2-40B4-BE49-F238E27FC236}">
                  <a16:creationId xmlns:a16="http://schemas.microsoft.com/office/drawing/2014/main" id="{37CF13F9-F4BD-5956-83C4-FC5900F0C348}"/>
                </a:ext>
              </a:extLst>
            </p:cNvPr>
            <p:cNvGrpSpPr/>
            <p:nvPr/>
          </p:nvGrpSpPr>
          <p:grpSpPr>
            <a:xfrm>
              <a:off x="5557298" y="1942866"/>
              <a:ext cx="9559" cy="3259806"/>
              <a:chOff x="8727203" y="2460498"/>
              <a:chExt cx="9559" cy="3259806"/>
            </a:xfrm>
            <a:effectLst/>
          </p:grpSpPr>
          <p:sp>
            <p:nvSpPr>
              <p:cNvPr id="664" name="Line 39">
                <a:extLst>
                  <a:ext uri="{FF2B5EF4-FFF2-40B4-BE49-F238E27FC236}">
                    <a16:creationId xmlns:a16="http://schemas.microsoft.com/office/drawing/2014/main" id="{11C13B73-FEEE-94F0-A0E1-500CFB561D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27203" y="5203316"/>
                <a:ext cx="0" cy="516988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65" name="Group 36">
                <a:extLst>
                  <a:ext uri="{FF2B5EF4-FFF2-40B4-BE49-F238E27FC236}">
                    <a16:creationId xmlns:a16="http://schemas.microsoft.com/office/drawing/2014/main" id="{666E4EC8-6963-8931-926A-E46A240A89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36762" y="2460498"/>
                <a:ext cx="0" cy="2406810"/>
                <a:chOff x="13" y="661"/>
                <a:chExt cx="0" cy="1242"/>
              </a:xfrm>
              <a:effectLst/>
            </p:grpSpPr>
            <p:sp>
              <p:nvSpPr>
                <p:cNvPr id="666" name="Line 39">
                  <a:extLst>
                    <a:ext uri="{FF2B5EF4-FFF2-40B4-BE49-F238E27FC236}">
                      <a16:creationId xmlns:a16="http://schemas.microsoft.com/office/drawing/2014/main" id="{62A45388-368A-0D12-7D33-C8E7D8B394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" y="1194"/>
                  <a:ext cx="0" cy="268"/>
                </a:xfrm>
                <a:prstGeom prst="line">
                  <a:avLst/>
                </a:prstGeom>
                <a:noFill/>
                <a:ln w="12700" cap="sq">
                  <a:solidFill>
                    <a:srgbClr val="CC0000"/>
                  </a:solidFill>
                  <a:miter lim="800000"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7" name="Line 39">
                  <a:extLst>
                    <a:ext uri="{FF2B5EF4-FFF2-40B4-BE49-F238E27FC236}">
                      <a16:creationId xmlns:a16="http://schemas.microsoft.com/office/drawing/2014/main" id="{7B140A5B-EAC4-8334-1998-443DD1C270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" y="1635"/>
                  <a:ext cx="0" cy="268"/>
                </a:xfrm>
                <a:prstGeom prst="line">
                  <a:avLst/>
                </a:prstGeom>
                <a:noFill/>
                <a:ln w="12700" cap="sq">
                  <a:solidFill>
                    <a:srgbClr val="CC0000"/>
                  </a:solidFill>
                  <a:miter lim="800000"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8" name="Line 39">
                  <a:extLst>
                    <a:ext uri="{FF2B5EF4-FFF2-40B4-BE49-F238E27FC236}">
                      <a16:creationId xmlns:a16="http://schemas.microsoft.com/office/drawing/2014/main" id="{C94852D6-BCC4-453E-BF19-B352E7DC19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" y="661"/>
                  <a:ext cx="0" cy="360"/>
                </a:xfrm>
                <a:prstGeom prst="line">
                  <a:avLst/>
                </a:prstGeom>
                <a:noFill/>
                <a:ln w="12700" cap="sq">
                  <a:solidFill>
                    <a:srgbClr val="CC0000"/>
                  </a:solidFill>
                  <a:miter lim="800000"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9" name="组合 668">
              <a:extLst>
                <a:ext uri="{FF2B5EF4-FFF2-40B4-BE49-F238E27FC236}">
                  <a16:creationId xmlns:a16="http://schemas.microsoft.com/office/drawing/2014/main" id="{A11743B3-F2EE-F381-F562-BCF4D54ECBD5}"/>
                </a:ext>
              </a:extLst>
            </p:cNvPr>
            <p:cNvGrpSpPr/>
            <p:nvPr/>
          </p:nvGrpSpPr>
          <p:grpSpPr>
            <a:xfrm>
              <a:off x="3086217" y="2788652"/>
              <a:ext cx="2483583" cy="3207992"/>
              <a:chOff x="7166136" y="3020534"/>
              <a:chExt cx="2483583" cy="3207992"/>
            </a:xfrm>
            <a:effectLst/>
          </p:grpSpPr>
          <p:grpSp>
            <p:nvGrpSpPr>
              <p:cNvPr id="670" name="Group 36">
                <a:extLst>
                  <a:ext uri="{FF2B5EF4-FFF2-40B4-BE49-F238E27FC236}">
                    <a16:creationId xmlns:a16="http://schemas.microsoft.com/office/drawing/2014/main" id="{55AD6C4B-03E2-764E-536D-1773D90688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830680" y="3020534"/>
                <a:ext cx="12836" cy="1561906"/>
                <a:chOff x="93931" y="950"/>
                <a:chExt cx="12836" cy="806"/>
              </a:xfrm>
              <a:effectLst/>
            </p:grpSpPr>
            <p:sp>
              <p:nvSpPr>
                <p:cNvPr id="677" name="Line 39">
                  <a:extLst>
                    <a:ext uri="{FF2B5EF4-FFF2-40B4-BE49-F238E27FC236}">
                      <a16:creationId xmlns:a16="http://schemas.microsoft.com/office/drawing/2014/main" id="{769E891C-227E-0E84-980F-B245935EED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6767" y="950"/>
                  <a:ext cx="0" cy="365"/>
                </a:xfrm>
                <a:prstGeom prst="line">
                  <a:avLst/>
                </a:prstGeom>
                <a:noFill/>
                <a:ln w="12700" cap="sq">
                  <a:solidFill>
                    <a:srgbClr val="CC0000"/>
                  </a:solidFill>
                  <a:miter lim="800000"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8" name="Line 39">
                  <a:extLst>
                    <a:ext uri="{FF2B5EF4-FFF2-40B4-BE49-F238E27FC236}">
                      <a16:creationId xmlns:a16="http://schemas.microsoft.com/office/drawing/2014/main" id="{5D1E1BD0-B295-B4D3-C7EC-A10BD818A3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3931" y="1488"/>
                  <a:ext cx="0" cy="268"/>
                </a:xfrm>
                <a:prstGeom prst="line">
                  <a:avLst/>
                </a:prstGeom>
                <a:noFill/>
                <a:ln w="12700" cap="sq">
                  <a:solidFill>
                    <a:srgbClr val="CC0000"/>
                  </a:solidFill>
                  <a:miter lim="800000"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671" name="Line 39">
                <a:extLst>
                  <a:ext uri="{FF2B5EF4-FFF2-40B4-BE49-F238E27FC236}">
                    <a16:creationId xmlns:a16="http://schemas.microsoft.com/office/drawing/2014/main" id="{91EFE248-0213-D5A7-DA01-1BAA159235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15065" y="4931170"/>
                <a:ext cx="0" cy="503714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72" name="Line 39">
                <a:extLst>
                  <a:ext uri="{FF2B5EF4-FFF2-40B4-BE49-F238E27FC236}">
                    <a16:creationId xmlns:a16="http://schemas.microsoft.com/office/drawing/2014/main" id="{D9333B97-DFDE-1963-710C-B49E881824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74833" y="4747421"/>
                <a:ext cx="0" cy="694601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73" name="Line 39">
                <a:extLst>
                  <a:ext uri="{FF2B5EF4-FFF2-40B4-BE49-F238E27FC236}">
                    <a16:creationId xmlns:a16="http://schemas.microsoft.com/office/drawing/2014/main" id="{2C07888D-D2A7-3525-BAE4-F3031C0644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6136" y="5755762"/>
                <a:ext cx="0" cy="472764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74" name="Line 39">
                <a:extLst>
                  <a:ext uri="{FF2B5EF4-FFF2-40B4-BE49-F238E27FC236}">
                    <a16:creationId xmlns:a16="http://schemas.microsoft.com/office/drawing/2014/main" id="{F40825E0-3954-6340-0292-133F71D22F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93997" y="5777100"/>
                <a:ext cx="0" cy="451426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75" name="Line 39">
                <a:extLst>
                  <a:ext uri="{FF2B5EF4-FFF2-40B4-BE49-F238E27FC236}">
                    <a16:creationId xmlns:a16="http://schemas.microsoft.com/office/drawing/2014/main" id="{613CE735-D81A-0ECB-E0FD-CFDC121DEF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21858" y="5798438"/>
                <a:ext cx="0" cy="430088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76" name="Line 39">
                <a:extLst>
                  <a:ext uri="{FF2B5EF4-FFF2-40B4-BE49-F238E27FC236}">
                    <a16:creationId xmlns:a16="http://schemas.microsoft.com/office/drawing/2014/main" id="{EFB1CC5A-ED26-6903-9B3D-22CB18D97E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49719" y="5819776"/>
                <a:ext cx="0" cy="408750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679" name="组合 678">
              <a:extLst>
                <a:ext uri="{FF2B5EF4-FFF2-40B4-BE49-F238E27FC236}">
                  <a16:creationId xmlns:a16="http://schemas.microsoft.com/office/drawing/2014/main" id="{8588CE34-1275-5B31-C829-80D01B623405}"/>
                </a:ext>
              </a:extLst>
            </p:cNvPr>
            <p:cNvGrpSpPr/>
            <p:nvPr/>
          </p:nvGrpSpPr>
          <p:grpSpPr>
            <a:xfrm>
              <a:off x="5700920" y="2059197"/>
              <a:ext cx="3096350" cy="626093"/>
              <a:chOff x="6009212" y="2104533"/>
              <a:chExt cx="3096350" cy="626093"/>
            </a:xfrm>
            <a:effectLst/>
          </p:grpSpPr>
          <p:sp>
            <p:nvSpPr>
              <p:cNvPr id="680" name="Line 40">
                <a:extLst>
                  <a:ext uri="{FF2B5EF4-FFF2-40B4-BE49-F238E27FC236}">
                    <a16:creationId xmlns:a16="http://schemas.microsoft.com/office/drawing/2014/main" id="{AE268240-97F3-44E9-FEE6-11B69A05D5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009212" y="2120045"/>
                <a:ext cx="601876" cy="601876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81" name="Line 40">
                <a:extLst>
                  <a:ext uri="{FF2B5EF4-FFF2-40B4-BE49-F238E27FC236}">
                    <a16:creationId xmlns:a16="http://schemas.microsoft.com/office/drawing/2014/main" id="{2145E772-B9EE-B597-9314-ACB0A8A99C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42555" y="2104533"/>
                <a:ext cx="616528" cy="616528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82" name="Line 40">
                <a:extLst>
                  <a:ext uri="{FF2B5EF4-FFF2-40B4-BE49-F238E27FC236}">
                    <a16:creationId xmlns:a16="http://schemas.microsoft.com/office/drawing/2014/main" id="{2D1CD8EE-A02B-F9B0-60A6-EF71C0778E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86833" y="2111897"/>
                <a:ext cx="618729" cy="618729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83" name="Line 40">
                <a:extLst>
                  <a:ext uri="{FF2B5EF4-FFF2-40B4-BE49-F238E27FC236}">
                    <a16:creationId xmlns:a16="http://schemas.microsoft.com/office/drawing/2014/main" id="{A0EBC3F5-1D58-A6D6-1C52-F52569F1D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658972" y="2113309"/>
                <a:ext cx="614287" cy="614287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684" name="组合 683">
              <a:extLst>
                <a:ext uri="{FF2B5EF4-FFF2-40B4-BE49-F238E27FC236}">
                  <a16:creationId xmlns:a16="http://schemas.microsoft.com/office/drawing/2014/main" id="{BE964BB3-EBAF-A5BA-17D6-59D19EB107C1}"/>
                </a:ext>
              </a:extLst>
            </p:cNvPr>
            <p:cNvGrpSpPr/>
            <p:nvPr/>
          </p:nvGrpSpPr>
          <p:grpSpPr>
            <a:xfrm>
              <a:off x="5409553" y="2563646"/>
              <a:ext cx="2820783" cy="431135"/>
              <a:chOff x="8586990" y="1317105"/>
              <a:chExt cx="2820783" cy="431135"/>
            </a:xfrm>
            <a:effectLst/>
          </p:grpSpPr>
          <p:grpSp>
            <p:nvGrpSpPr>
              <p:cNvPr id="685" name="组合 684">
                <a:extLst>
                  <a:ext uri="{FF2B5EF4-FFF2-40B4-BE49-F238E27FC236}">
                    <a16:creationId xmlns:a16="http://schemas.microsoft.com/office/drawing/2014/main" id="{0DD73C85-5868-580F-57AC-42FA44C4CE93}"/>
                  </a:ext>
                </a:extLst>
              </p:cNvPr>
              <p:cNvGrpSpPr/>
              <p:nvPr/>
            </p:nvGrpSpPr>
            <p:grpSpPr>
              <a:xfrm>
                <a:off x="9414851" y="1317105"/>
                <a:ext cx="338138" cy="430887"/>
                <a:chOff x="8686490" y="2190704"/>
                <a:chExt cx="338138" cy="430887"/>
              </a:xfrm>
            </p:grpSpPr>
            <p:sp>
              <p:nvSpPr>
                <p:cNvPr id="695" name="Oval 36">
                  <a:extLst>
                    <a:ext uri="{FF2B5EF4-FFF2-40B4-BE49-F238E27FC236}">
                      <a16:creationId xmlns:a16="http://schemas.microsoft.com/office/drawing/2014/main" id="{1C169F0C-62E1-B3E9-7281-C07620F62A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6" name="文本框 695">
                  <a:extLst>
                    <a:ext uri="{FF2B5EF4-FFF2-40B4-BE49-F238E27FC236}">
                      <a16:creationId xmlns:a16="http://schemas.microsoft.com/office/drawing/2014/main" id="{324BCEF0-3C6F-0E24-B91C-C85A9D933B52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686" name="组合 685">
                <a:extLst>
                  <a:ext uri="{FF2B5EF4-FFF2-40B4-BE49-F238E27FC236}">
                    <a16:creationId xmlns:a16="http://schemas.microsoft.com/office/drawing/2014/main" id="{E9D26961-291D-E0C5-716F-D73464C489F1}"/>
                  </a:ext>
                </a:extLst>
              </p:cNvPr>
              <p:cNvGrpSpPr/>
              <p:nvPr/>
            </p:nvGrpSpPr>
            <p:grpSpPr>
              <a:xfrm>
                <a:off x="8586990" y="1317105"/>
                <a:ext cx="338138" cy="430887"/>
                <a:chOff x="8686490" y="2190704"/>
                <a:chExt cx="338138" cy="430887"/>
              </a:xfrm>
            </p:grpSpPr>
            <p:sp>
              <p:nvSpPr>
                <p:cNvPr id="693" name="Oval 36">
                  <a:extLst>
                    <a:ext uri="{FF2B5EF4-FFF2-40B4-BE49-F238E27FC236}">
                      <a16:creationId xmlns:a16="http://schemas.microsoft.com/office/drawing/2014/main" id="{86E56C59-971C-F85C-6060-8FCBA91DBC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4" name="文本框 693">
                  <a:extLst>
                    <a:ext uri="{FF2B5EF4-FFF2-40B4-BE49-F238E27FC236}">
                      <a16:creationId xmlns:a16="http://schemas.microsoft.com/office/drawing/2014/main" id="{72EF1CA3-8D26-EA3E-BCC6-CF8F98C52773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687" name="组合 686">
                <a:extLst>
                  <a:ext uri="{FF2B5EF4-FFF2-40B4-BE49-F238E27FC236}">
                    <a16:creationId xmlns:a16="http://schemas.microsoft.com/office/drawing/2014/main" id="{917B6376-1888-E68F-B0FB-E5F7B28560C9}"/>
                  </a:ext>
                </a:extLst>
              </p:cNvPr>
              <p:cNvGrpSpPr/>
              <p:nvPr/>
            </p:nvGrpSpPr>
            <p:grpSpPr>
              <a:xfrm>
                <a:off x="11069635" y="1317353"/>
                <a:ext cx="338138" cy="430887"/>
                <a:chOff x="8686490" y="2190704"/>
                <a:chExt cx="338138" cy="430887"/>
              </a:xfrm>
            </p:grpSpPr>
            <p:sp>
              <p:nvSpPr>
                <p:cNvPr id="691" name="Oval 36">
                  <a:extLst>
                    <a:ext uri="{FF2B5EF4-FFF2-40B4-BE49-F238E27FC236}">
                      <a16:creationId xmlns:a16="http://schemas.microsoft.com/office/drawing/2014/main" id="{502E8BEC-0AC5-33F6-BEBD-BC85BBF5C2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2" name="文本框 691">
                  <a:extLst>
                    <a:ext uri="{FF2B5EF4-FFF2-40B4-BE49-F238E27FC236}">
                      <a16:creationId xmlns:a16="http://schemas.microsoft.com/office/drawing/2014/main" id="{3B57AAD6-934F-914E-2466-98B2FABA73EB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688" name="组合 687">
                <a:extLst>
                  <a:ext uri="{FF2B5EF4-FFF2-40B4-BE49-F238E27FC236}">
                    <a16:creationId xmlns:a16="http://schemas.microsoft.com/office/drawing/2014/main" id="{AABAF733-8AC6-9081-819F-84ACC58DD981}"/>
                  </a:ext>
                </a:extLst>
              </p:cNvPr>
              <p:cNvGrpSpPr/>
              <p:nvPr/>
            </p:nvGrpSpPr>
            <p:grpSpPr>
              <a:xfrm>
                <a:off x="10241774" y="1317353"/>
                <a:ext cx="338138" cy="430887"/>
                <a:chOff x="8686490" y="2190704"/>
                <a:chExt cx="338138" cy="430887"/>
              </a:xfrm>
            </p:grpSpPr>
            <p:sp>
              <p:nvSpPr>
                <p:cNvPr id="689" name="Oval 36">
                  <a:extLst>
                    <a:ext uri="{FF2B5EF4-FFF2-40B4-BE49-F238E27FC236}">
                      <a16:creationId xmlns:a16="http://schemas.microsoft.com/office/drawing/2014/main" id="{E52C0592-7B1C-94AB-D3C0-F5D48070D8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0" name="文本框 689">
                  <a:extLst>
                    <a:ext uri="{FF2B5EF4-FFF2-40B4-BE49-F238E27FC236}">
                      <a16:creationId xmlns:a16="http://schemas.microsoft.com/office/drawing/2014/main" id="{051BAE05-AF5C-8D3E-C56C-D93E73D005FA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</p:grpSp>
        <p:grpSp>
          <p:nvGrpSpPr>
            <p:cNvPr id="697" name="组合 696">
              <a:extLst>
                <a:ext uri="{FF2B5EF4-FFF2-40B4-BE49-F238E27FC236}">
                  <a16:creationId xmlns:a16="http://schemas.microsoft.com/office/drawing/2014/main" id="{A5083401-F258-09C3-D47B-25021E50D704}"/>
                </a:ext>
              </a:extLst>
            </p:cNvPr>
            <p:cNvGrpSpPr/>
            <p:nvPr/>
          </p:nvGrpSpPr>
          <p:grpSpPr>
            <a:xfrm>
              <a:off x="6237414" y="1709518"/>
              <a:ext cx="2820783" cy="431135"/>
              <a:chOff x="9414851" y="1317105"/>
              <a:chExt cx="2820783" cy="431135"/>
            </a:xfrm>
            <a:effectLst/>
          </p:grpSpPr>
          <p:grpSp>
            <p:nvGrpSpPr>
              <p:cNvPr id="698" name="组合 697">
                <a:extLst>
                  <a:ext uri="{FF2B5EF4-FFF2-40B4-BE49-F238E27FC236}">
                    <a16:creationId xmlns:a16="http://schemas.microsoft.com/office/drawing/2014/main" id="{C23AB911-1206-D74A-BDDC-164AB9295FCC}"/>
                  </a:ext>
                </a:extLst>
              </p:cNvPr>
              <p:cNvGrpSpPr/>
              <p:nvPr/>
            </p:nvGrpSpPr>
            <p:grpSpPr>
              <a:xfrm>
                <a:off x="9414851" y="1317105"/>
                <a:ext cx="338138" cy="430887"/>
                <a:chOff x="8686490" y="2190704"/>
                <a:chExt cx="338138" cy="430887"/>
              </a:xfrm>
            </p:grpSpPr>
            <p:sp>
              <p:nvSpPr>
                <p:cNvPr id="708" name="Oval 36">
                  <a:extLst>
                    <a:ext uri="{FF2B5EF4-FFF2-40B4-BE49-F238E27FC236}">
                      <a16:creationId xmlns:a16="http://schemas.microsoft.com/office/drawing/2014/main" id="{7089B816-E422-D3D5-C673-E912BD7B5A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9" name="文本框 708">
                  <a:extLst>
                    <a:ext uri="{FF2B5EF4-FFF2-40B4-BE49-F238E27FC236}">
                      <a16:creationId xmlns:a16="http://schemas.microsoft.com/office/drawing/2014/main" id="{29332BA4-16D4-24EC-358F-45EBDC460635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699" name="组合 698">
                <a:extLst>
                  <a:ext uri="{FF2B5EF4-FFF2-40B4-BE49-F238E27FC236}">
                    <a16:creationId xmlns:a16="http://schemas.microsoft.com/office/drawing/2014/main" id="{8A4EA23D-D995-76A1-9975-3B7AC31A7CCF}"/>
                  </a:ext>
                </a:extLst>
              </p:cNvPr>
              <p:cNvGrpSpPr/>
              <p:nvPr/>
            </p:nvGrpSpPr>
            <p:grpSpPr>
              <a:xfrm>
                <a:off x="11897496" y="1317353"/>
                <a:ext cx="338138" cy="430887"/>
                <a:chOff x="8686490" y="2190704"/>
                <a:chExt cx="338138" cy="430887"/>
              </a:xfrm>
            </p:grpSpPr>
            <p:sp>
              <p:nvSpPr>
                <p:cNvPr id="706" name="Oval 36">
                  <a:extLst>
                    <a:ext uri="{FF2B5EF4-FFF2-40B4-BE49-F238E27FC236}">
                      <a16:creationId xmlns:a16="http://schemas.microsoft.com/office/drawing/2014/main" id="{727C3C84-4CCD-B2CF-EB5D-92A83851C7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7" name="文本框 706">
                  <a:extLst>
                    <a:ext uri="{FF2B5EF4-FFF2-40B4-BE49-F238E27FC236}">
                      <a16:creationId xmlns:a16="http://schemas.microsoft.com/office/drawing/2014/main" id="{4F87096D-43C0-4070-B370-6931BDE14557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700" name="组合 699">
                <a:extLst>
                  <a:ext uri="{FF2B5EF4-FFF2-40B4-BE49-F238E27FC236}">
                    <a16:creationId xmlns:a16="http://schemas.microsoft.com/office/drawing/2014/main" id="{A9619D5F-7728-39B5-7AD0-07B9D308BADD}"/>
                  </a:ext>
                </a:extLst>
              </p:cNvPr>
              <p:cNvGrpSpPr/>
              <p:nvPr/>
            </p:nvGrpSpPr>
            <p:grpSpPr>
              <a:xfrm>
                <a:off x="11069635" y="1317353"/>
                <a:ext cx="338138" cy="430887"/>
                <a:chOff x="8686490" y="2190704"/>
                <a:chExt cx="338138" cy="430887"/>
              </a:xfrm>
            </p:grpSpPr>
            <p:sp>
              <p:nvSpPr>
                <p:cNvPr id="704" name="Oval 36">
                  <a:extLst>
                    <a:ext uri="{FF2B5EF4-FFF2-40B4-BE49-F238E27FC236}">
                      <a16:creationId xmlns:a16="http://schemas.microsoft.com/office/drawing/2014/main" id="{9CE53EE9-DDAB-1FB2-4C88-7844162A6F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5" name="文本框 704">
                  <a:extLst>
                    <a:ext uri="{FF2B5EF4-FFF2-40B4-BE49-F238E27FC236}">
                      <a16:creationId xmlns:a16="http://schemas.microsoft.com/office/drawing/2014/main" id="{1F13FF7D-223A-9CB2-88A8-7FC8E5FBC2F2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701" name="组合 700">
                <a:extLst>
                  <a:ext uri="{FF2B5EF4-FFF2-40B4-BE49-F238E27FC236}">
                    <a16:creationId xmlns:a16="http://schemas.microsoft.com/office/drawing/2014/main" id="{D62A5575-1E8B-F76E-EC2F-F93ED728E1E9}"/>
                  </a:ext>
                </a:extLst>
              </p:cNvPr>
              <p:cNvGrpSpPr/>
              <p:nvPr/>
            </p:nvGrpSpPr>
            <p:grpSpPr>
              <a:xfrm>
                <a:off x="10241774" y="1317353"/>
                <a:ext cx="338138" cy="430887"/>
                <a:chOff x="8686490" y="2190704"/>
                <a:chExt cx="338138" cy="430887"/>
              </a:xfrm>
            </p:grpSpPr>
            <p:sp>
              <p:nvSpPr>
                <p:cNvPr id="702" name="Oval 36">
                  <a:extLst>
                    <a:ext uri="{FF2B5EF4-FFF2-40B4-BE49-F238E27FC236}">
                      <a16:creationId xmlns:a16="http://schemas.microsoft.com/office/drawing/2014/main" id="{FF688B7B-E454-FABF-334E-00C1793AD1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3" name="文本框 702">
                  <a:extLst>
                    <a:ext uri="{FF2B5EF4-FFF2-40B4-BE49-F238E27FC236}">
                      <a16:creationId xmlns:a16="http://schemas.microsoft.com/office/drawing/2014/main" id="{CBF747C8-E0AE-0ABB-D6F8-6CB93B6E64AE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</p:grpSp>
        <p:grpSp>
          <p:nvGrpSpPr>
            <p:cNvPr id="710" name="Group 36">
              <a:extLst>
                <a:ext uri="{FF2B5EF4-FFF2-40B4-BE49-F238E27FC236}">
                  <a16:creationId xmlns:a16="http://schemas.microsoft.com/office/drawing/2014/main" id="{F9054D9E-626B-BD89-4525-93012005D0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25671" y="989238"/>
              <a:ext cx="127877" cy="5007405"/>
              <a:chOff x="14" y="152"/>
              <a:chExt cx="135" cy="2584"/>
            </a:xfrm>
            <a:effectLst/>
          </p:grpSpPr>
          <p:sp>
            <p:nvSpPr>
              <p:cNvPr id="711" name="Line 38">
                <a:extLst>
                  <a:ext uri="{FF2B5EF4-FFF2-40B4-BE49-F238E27FC236}">
                    <a16:creationId xmlns:a16="http://schemas.microsoft.com/office/drawing/2014/main" id="{331FA6D9-CA63-3C00-A49E-07462B04F9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" y="152"/>
                <a:ext cx="135" cy="0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2" name="Line 39">
                <a:extLst>
                  <a:ext uri="{FF2B5EF4-FFF2-40B4-BE49-F238E27FC236}">
                    <a16:creationId xmlns:a16="http://schemas.microsoft.com/office/drawing/2014/main" id="{0ED665AD-11A1-981A-8146-1BA6EF847C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" y="152"/>
                <a:ext cx="0" cy="2584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713" name="直接箭头连接符 10">
              <a:extLst>
                <a:ext uri="{FF2B5EF4-FFF2-40B4-BE49-F238E27FC236}">
                  <a16:creationId xmlns:a16="http://schemas.microsoft.com/office/drawing/2014/main" id="{2CD453D8-1563-FB35-C60B-5D64B8EB48E1}"/>
                </a:ext>
              </a:extLst>
            </p:cNvPr>
            <p:cNvCxnSpPr/>
            <p:nvPr/>
          </p:nvCxnSpPr>
          <p:spPr>
            <a:xfrm flipH="1">
              <a:off x="8226503" y="1943565"/>
              <a:ext cx="252994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714" name="直接箭头连接符 222">
              <a:extLst>
                <a:ext uri="{FF2B5EF4-FFF2-40B4-BE49-F238E27FC236}">
                  <a16:creationId xmlns:a16="http://schemas.microsoft.com/office/drawing/2014/main" id="{B12ED177-43FD-A9D4-EA7E-30CD6FC4FAF4}"/>
                </a:ext>
              </a:extLst>
            </p:cNvPr>
            <p:cNvCxnSpPr/>
            <p:nvPr/>
          </p:nvCxnSpPr>
          <p:spPr>
            <a:xfrm flipH="1">
              <a:off x="9057824" y="1962615"/>
              <a:ext cx="252994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715" name="直接箭头连接符 223">
              <a:extLst>
                <a:ext uri="{FF2B5EF4-FFF2-40B4-BE49-F238E27FC236}">
                  <a16:creationId xmlns:a16="http://schemas.microsoft.com/office/drawing/2014/main" id="{8DD77164-5F21-7D55-9B69-A420500C6411}"/>
                </a:ext>
              </a:extLst>
            </p:cNvPr>
            <p:cNvCxnSpPr/>
            <p:nvPr/>
          </p:nvCxnSpPr>
          <p:spPr>
            <a:xfrm flipH="1">
              <a:off x="7402475" y="1943149"/>
              <a:ext cx="252994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716" name="直接箭头连接符 224">
              <a:extLst>
                <a:ext uri="{FF2B5EF4-FFF2-40B4-BE49-F238E27FC236}">
                  <a16:creationId xmlns:a16="http://schemas.microsoft.com/office/drawing/2014/main" id="{C5B2EF96-BCD8-BB50-D177-D8AB7106B413}"/>
                </a:ext>
              </a:extLst>
            </p:cNvPr>
            <p:cNvCxnSpPr/>
            <p:nvPr/>
          </p:nvCxnSpPr>
          <p:spPr>
            <a:xfrm flipH="1">
              <a:off x="6575552" y="1942733"/>
              <a:ext cx="252994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717" name="直接箭头连接符 225">
              <a:extLst>
                <a:ext uri="{FF2B5EF4-FFF2-40B4-BE49-F238E27FC236}">
                  <a16:creationId xmlns:a16="http://schemas.microsoft.com/office/drawing/2014/main" id="{B728714B-5522-8E1E-8920-EBDB1CF199E9}"/>
                </a:ext>
              </a:extLst>
            </p:cNvPr>
            <p:cNvCxnSpPr/>
            <p:nvPr/>
          </p:nvCxnSpPr>
          <p:spPr>
            <a:xfrm flipH="1">
              <a:off x="5573995" y="1942317"/>
              <a:ext cx="277079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none" w="med" len="med"/>
            </a:ln>
            <a:effectLst/>
          </p:spPr>
        </p:cxnSp>
        <p:grpSp>
          <p:nvGrpSpPr>
            <p:cNvPr id="718" name="组合 717">
              <a:extLst>
                <a:ext uri="{FF2B5EF4-FFF2-40B4-BE49-F238E27FC236}">
                  <a16:creationId xmlns:a16="http://schemas.microsoft.com/office/drawing/2014/main" id="{17EE9908-0825-FB86-7EE6-5B38AFFB9802}"/>
                </a:ext>
              </a:extLst>
            </p:cNvPr>
            <p:cNvGrpSpPr/>
            <p:nvPr/>
          </p:nvGrpSpPr>
          <p:grpSpPr>
            <a:xfrm>
              <a:off x="2917148" y="5129048"/>
              <a:ext cx="2821721" cy="430887"/>
              <a:chOff x="6931268" y="1317105"/>
              <a:chExt cx="2821721" cy="430887"/>
            </a:xfrm>
            <a:effectLst/>
          </p:grpSpPr>
          <p:grpSp>
            <p:nvGrpSpPr>
              <p:cNvPr id="719" name="组合 718">
                <a:extLst>
                  <a:ext uri="{FF2B5EF4-FFF2-40B4-BE49-F238E27FC236}">
                    <a16:creationId xmlns:a16="http://schemas.microsoft.com/office/drawing/2014/main" id="{9BDFE40E-AE88-31BF-FA7A-B00B74C8C519}"/>
                  </a:ext>
                </a:extLst>
              </p:cNvPr>
              <p:cNvGrpSpPr/>
              <p:nvPr/>
            </p:nvGrpSpPr>
            <p:grpSpPr>
              <a:xfrm>
                <a:off x="9414851" y="1317105"/>
                <a:ext cx="338138" cy="430887"/>
                <a:chOff x="8686490" y="2190704"/>
                <a:chExt cx="338138" cy="430887"/>
              </a:xfrm>
            </p:grpSpPr>
            <p:sp>
              <p:nvSpPr>
                <p:cNvPr id="729" name="Oval 36">
                  <a:extLst>
                    <a:ext uri="{FF2B5EF4-FFF2-40B4-BE49-F238E27FC236}">
                      <a16:creationId xmlns:a16="http://schemas.microsoft.com/office/drawing/2014/main" id="{E92652A0-5C50-127A-A716-17F4552EAE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30" name="文本框 729">
                  <a:extLst>
                    <a:ext uri="{FF2B5EF4-FFF2-40B4-BE49-F238E27FC236}">
                      <a16:creationId xmlns:a16="http://schemas.microsoft.com/office/drawing/2014/main" id="{36A740C7-E867-CA4C-A121-699AB93D38CC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720" name="组合 719">
                <a:extLst>
                  <a:ext uri="{FF2B5EF4-FFF2-40B4-BE49-F238E27FC236}">
                    <a16:creationId xmlns:a16="http://schemas.microsoft.com/office/drawing/2014/main" id="{EF9D507B-2BBC-77DF-D6A3-333FDC2AD235}"/>
                  </a:ext>
                </a:extLst>
              </p:cNvPr>
              <p:cNvGrpSpPr/>
              <p:nvPr/>
            </p:nvGrpSpPr>
            <p:grpSpPr>
              <a:xfrm>
                <a:off x="8586990" y="1317105"/>
                <a:ext cx="338138" cy="430887"/>
                <a:chOff x="8686490" y="2190704"/>
                <a:chExt cx="338138" cy="430887"/>
              </a:xfrm>
            </p:grpSpPr>
            <p:sp>
              <p:nvSpPr>
                <p:cNvPr id="727" name="Oval 36">
                  <a:extLst>
                    <a:ext uri="{FF2B5EF4-FFF2-40B4-BE49-F238E27FC236}">
                      <a16:creationId xmlns:a16="http://schemas.microsoft.com/office/drawing/2014/main" id="{85E8D484-CCB6-C16A-A6EA-20113C2B9B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8" name="文本框 727">
                  <a:extLst>
                    <a:ext uri="{FF2B5EF4-FFF2-40B4-BE49-F238E27FC236}">
                      <a16:creationId xmlns:a16="http://schemas.microsoft.com/office/drawing/2014/main" id="{D1951DBF-57D4-15BC-AC27-58746FB58327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721" name="组合 720">
                <a:extLst>
                  <a:ext uri="{FF2B5EF4-FFF2-40B4-BE49-F238E27FC236}">
                    <a16:creationId xmlns:a16="http://schemas.microsoft.com/office/drawing/2014/main" id="{E79B0EC8-23EF-D08B-71C0-21D8C5E08A3C}"/>
                  </a:ext>
                </a:extLst>
              </p:cNvPr>
              <p:cNvGrpSpPr/>
              <p:nvPr/>
            </p:nvGrpSpPr>
            <p:grpSpPr>
              <a:xfrm>
                <a:off x="7759129" y="1317105"/>
                <a:ext cx="338138" cy="430887"/>
                <a:chOff x="8686490" y="2190704"/>
                <a:chExt cx="338138" cy="430887"/>
              </a:xfrm>
            </p:grpSpPr>
            <p:sp>
              <p:nvSpPr>
                <p:cNvPr id="725" name="Oval 36">
                  <a:extLst>
                    <a:ext uri="{FF2B5EF4-FFF2-40B4-BE49-F238E27FC236}">
                      <a16:creationId xmlns:a16="http://schemas.microsoft.com/office/drawing/2014/main" id="{F22A1861-6016-7E83-6556-4358D0FC3F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6" name="文本框 725">
                  <a:extLst>
                    <a:ext uri="{FF2B5EF4-FFF2-40B4-BE49-F238E27FC236}">
                      <a16:creationId xmlns:a16="http://schemas.microsoft.com/office/drawing/2014/main" id="{2A204ADE-E755-A6B8-AD06-66BAFA8A344D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722" name="组合 721">
                <a:extLst>
                  <a:ext uri="{FF2B5EF4-FFF2-40B4-BE49-F238E27FC236}">
                    <a16:creationId xmlns:a16="http://schemas.microsoft.com/office/drawing/2014/main" id="{4B430412-D579-4A6A-C36E-A2A8F2F7F4F3}"/>
                  </a:ext>
                </a:extLst>
              </p:cNvPr>
              <p:cNvGrpSpPr/>
              <p:nvPr/>
            </p:nvGrpSpPr>
            <p:grpSpPr>
              <a:xfrm>
                <a:off x="6931268" y="1317105"/>
                <a:ext cx="338138" cy="430887"/>
                <a:chOff x="8686490" y="2190704"/>
                <a:chExt cx="338138" cy="430887"/>
              </a:xfrm>
            </p:grpSpPr>
            <p:sp>
              <p:nvSpPr>
                <p:cNvPr id="723" name="Oval 36">
                  <a:extLst>
                    <a:ext uri="{FF2B5EF4-FFF2-40B4-BE49-F238E27FC236}">
                      <a16:creationId xmlns:a16="http://schemas.microsoft.com/office/drawing/2014/main" id="{B021A12A-DE2D-4A8C-C4E1-C583AED0FF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4" name="文本框 723">
                  <a:extLst>
                    <a:ext uri="{FF2B5EF4-FFF2-40B4-BE49-F238E27FC236}">
                      <a16:creationId xmlns:a16="http://schemas.microsoft.com/office/drawing/2014/main" id="{BF806480-314A-ABE7-C512-E737741516E7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</p:grpSp>
        <p:sp>
          <p:nvSpPr>
            <p:cNvPr id="731" name="Line 39">
              <a:extLst>
                <a:ext uri="{FF2B5EF4-FFF2-40B4-BE49-F238E27FC236}">
                  <a16:creationId xmlns:a16="http://schemas.microsoft.com/office/drawing/2014/main" id="{B1DAB883-2B25-CEB1-47A7-04F4AFC5F6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761" y="4690796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732" name="直接箭头连接符 249">
              <a:extLst>
                <a:ext uri="{FF2B5EF4-FFF2-40B4-BE49-F238E27FC236}">
                  <a16:creationId xmlns:a16="http://schemas.microsoft.com/office/drawing/2014/main" id="{B8499DD1-0A2D-9E6A-ECF2-A63A2214CAF3}"/>
                </a:ext>
              </a:extLst>
            </p:cNvPr>
            <p:cNvCxnSpPr/>
            <p:nvPr/>
          </p:nvCxnSpPr>
          <p:spPr>
            <a:xfrm flipH="1">
              <a:off x="7395182" y="2801121"/>
              <a:ext cx="252994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733" name="直接箭头连接符 250">
              <a:extLst>
                <a:ext uri="{FF2B5EF4-FFF2-40B4-BE49-F238E27FC236}">
                  <a16:creationId xmlns:a16="http://schemas.microsoft.com/office/drawing/2014/main" id="{F5382C5E-F347-1124-7285-B6615C2FAE38}"/>
                </a:ext>
              </a:extLst>
            </p:cNvPr>
            <p:cNvCxnSpPr/>
            <p:nvPr/>
          </p:nvCxnSpPr>
          <p:spPr>
            <a:xfrm flipH="1">
              <a:off x="8226503" y="2820171"/>
              <a:ext cx="252994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734" name="直接箭头连接符 251">
              <a:extLst>
                <a:ext uri="{FF2B5EF4-FFF2-40B4-BE49-F238E27FC236}">
                  <a16:creationId xmlns:a16="http://schemas.microsoft.com/office/drawing/2014/main" id="{4F7297D7-A550-4246-E74B-EEC3A53EA870}"/>
                </a:ext>
              </a:extLst>
            </p:cNvPr>
            <p:cNvCxnSpPr/>
            <p:nvPr/>
          </p:nvCxnSpPr>
          <p:spPr>
            <a:xfrm flipH="1">
              <a:off x="6571154" y="2800705"/>
              <a:ext cx="252994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735" name="直接箭头连接符 252">
              <a:extLst>
                <a:ext uri="{FF2B5EF4-FFF2-40B4-BE49-F238E27FC236}">
                  <a16:creationId xmlns:a16="http://schemas.microsoft.com/office/drawing/2014/main" id="{E753DA8D-B167-4DC0-734F-DA1A37654807}"/>
                </a:ext>
              </a:extLst>
            </p:cNvPr>
            <p:cNvCxnSpPr/>
            <p:nvPr/>
          </p:nvCxnSpPr>
          <p:spPr>
            <a:xfrm flipH="1">
              <a:off x="5744231" y="2800289"/>
              <a:ext cx="252994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736" name="直接箭头连接符 253">
              <a:extLst>
                <a:ext uri="{FF2B5EF4-FFF2-40B4-BE49-F238E27FC236}">
                  <a16:creationId xmlns:a16="http://schemas.microsoft.com/office/drawing/2014/main" id="{8EBDF865-9986-E0DF-2312-9EC9DD3EE944}"/>
                </a:ext>
              </a:extLst>
            </p:cNvPr>
            <p:cNvCxnSpPr>
              <a:endCxn id="677" idx="0"/>
            </p:cNvCxnSpPr>
            <p:nvPr/>
          </p:nvCxnSpPr>
          <p:spPr>
            <a:xfrm flipH="1">
              <a:off x="4763597" y="2788652"/>
              <a:ext cx="287463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none" w="med" len="med"/>
            </a:ln>
            <a:effectLst/>
          </p:spPr>
        </p:cxnSp>
        <p:cxnSp>
          <p:nvCxnSpPr>
            <p:cNvPr id="737" name="直接箭头连接符 255">
              <a:extLst>
                <a:ext uri="{FF2B5EF4-FFF2-40B4-BE49-F238E27FC236}">
                  <a16:creationId xmlns:a16="http://schemas.microsoft.com/office/drawing/2014/main" id="{558BD45C-B471-542C-F430-1D3F1CEF2704}"/>
                </a:ext>
              </a:extLst>
            </p:cNvPr>
            <p:cNvCxnSpPr/>
            <p:nvPr/>
          </p:nvCxnSpPr>
          <p:spPr>
            <a:xfrm flipH="1">
              <a:off x="6576654" y="3648840"/>
              <a:ext cx="252994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738" name="直接箭头连接符 256">
              <a:extLst>
                <a:ext uri="{FF2B5EF4-FFF2-40B4-BE49-F238E27FC236}">
                  <a16:creationId xmlns:a16="http://schemas.microsoft.com/office/drawing/2014/main" id="{86C02FDB-9BB5-F2C2-27C7-82AE45A85E05}"/>
                </a:ext>
              </a:extLst>
            </p:cNvPr>
            <p:cNvCxnSpPr/>
            <p:nvPr/>
          </p:nvCxnSpPr>
          <p:spPr>
            <a:xfrm flipH="1">
              <a:off x="7407975" y="3667890"/>
              <a:ext cx="252994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739" name="直接箭头连接符 257">
              <a:extLst>
                <a:ext uri="{FF2B5EF4-FFF2-40B4-BE49-F238E27FC236}">
                  <a16:creationId xmlns:a16="http://schemas.microsoft.com/office/drawing/2014/main" id="{F2AC39EA-202F-F630-E175-B2FD6F09F893}"/>
                </a:ext>
              </a:extLst>
            </p:cNvPr>
            <p:cNvCxnSpPr/>
            <p:nvPr/>
          </p:nvCxnSpPr>
          <p:spPr>
            <a:xfrm flipH="1">
              <a:off x="5752626" y="3648424"/>
              <a:ext cx="252994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740" name="直接箭头连接符 258">
              <a:extLst>
                <a:ext uri="{FF2B5EF4-FFF2-40B4-BE49-F238E27FC236}">
                  <a16:creationId xmlns:a16="http://schemas.microsoft.com/office/drawing/2014/main" id="{328D0698-A049-A742-2358-89EA0B8A6124}"/>
                </a:ext>
              </a:extLst>
            </p:cNvPr>
            <p:cNvCxnSpPr/>
            <p:nvPr/>
          </p:nvCxnSpPr>
          <p:spPr>
            <a:xfrm flipH="1">
              <a:off x="4925703" y="3648008"/>
              <a:ext cx="252994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741" name="直接箭头连接符 259">
              <a:extLst>
                <a:ext uri="{FF2B5EF4-FFF2-40B4-BE49-F238E27FC236}">
                  <a16:creationId xmlns:a16="http://schemas.microsoft.com/office/drawing/2014/main" id="{1F4245D6-7641-704D-BB3A-4B6675917A79}"/>
                </a:ext>
              </a:extLst>
            </p:cNvPr>
            <p:cNvCxnSpPr/>
            <p:nvPr/>
          </p:nvCxnSpPr>
          <p:spPr>
            <a:xfrm flipH="1">
              <a:off x="3931243" y="3647592"/>
              <a:ext cx="291356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none" w="med" len="med"/>
            </a:ln>
            <a:effectLst/>
          </p:spPr>
        </p:cxnSp>
        <p:grpSp>
          <p:nvGrpSpPr>
            <p:cNvPr id="742" name="组合 741">
              <a:extLst>
                <a:ext uri="{FF2B5EF4-FFF2-40B4-BE49-F238E27FC236}">
                  <a16:creationId xmlns:a16="http://schemas.microsoft.com/office/drawing/2014/main" id="{DE3D7D2C-6AE5-E198-C3D6-3FDBDB013021}"/>
                </a:ext>
              </a:extLst>
            </p:cNvPr>
            <p:cNvGrpSpPr/>
            <p:nvPr/>
          </p:nvGrpSpPr>
          <p:grpSpPr>
            <a:xfrm>
              <a:off x="2417819" y="4621821"/>
              <a:ext cx="3853743" cy="1374823"/>
              <a:chOff x="5265517" y="2090638"/>
              <a:chExt cx="3853743" cy="1374823"/>
            </a:xfrm>
            <a:effectLst/>
          </p:grpSpPr>
          <p:sp>
            <p:nvSpPr>
              <p:cNvPr id="743" name="Line 40">
                <a:extLst>
                  <a:ext uri="{FF2B5EF4-FFF2-40B4-BE49-F238E27FC236}">
                    <a16:creationId xmlns:a16="http://schemas.microsoft.com/office/drawing/2014/main" id="{8F8DD0C9-2285-277D-F1C0-84C8F81FF1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051164" y="2090639"/>
                <a:ext cx="611102" cy="611102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44" name="Line 40">
                <a:extLst>
                  <a:ext uri="{FF2B5EF4-FFF2-40B4-BE49-F238E27FC236}">
                    <a16:creationId xmlns:a16="http://schemas.microsoft.com/office/drawing/2014/main" id="{67F439BC-EE8D-F571-2E20-CE2D9E8D6A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70572" y="2090638"/>
                <a:ext cx="624177" cy="624177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45" name="Line 40">
                <a:extLst>
                  <a:ext uri="{FF2B5EF4-FFF2-40B4-BE49-F238E27FC236}">
                    <a16:creationId xmlns:a16="http://schemas.microsoft.com/office/drawing/2014/main" id="{15E5D25A-8CCE-9F5D-6095-09E0093B62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529992" y="2129433"/>
                <a:ext cx="589268" cy="589268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46" name="Line 40">
                <a:extLst>
                  <a:ext uri="{FF2B5EF4-FFF2-40B4-BE49-F238E27FC236}">
                    <a16:creationId xmlns:a16="http://schemas.microsoft.com/office/drawing/2014/main" id="{8A87D103-3B1A-AEFE-BD9E-5E7B456C64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707055" y="2123012"/>
                <a:ext cx="589159" cy="589159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47" name="Line 40">
                <a:extLst>
                  <a:ext uri="{FF2B5EF4-FFF2-40B4-BE49-F238E27FC236}">
                    <a16:creationId xmlns:a16="http://schemas.microsoft.com/office/drawing/2014/main" id="{8313E4AE-C85B-D303-0EAF-C7FEFC63F1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65517" y="2947528"/>
                <a:ext cx="517933" cy="517933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748" name="直接箭头连接符 276">
              <a:extLst>
                <a:ext uri="{FF2B5EF4-FFF2-40B4-BE49-F238E27FC236}">
                  <a16:creationId xmlns:a16="http://schemas.microsoft.com/office/drawing/2014/main" id="{98599DA7-D101-458C-DF4F-2E8934BDCBA1}"/>
                </a:ext>
              </a:extLst>
            </p:cNvPr>
            <p:cNvCxnSpPr/>
            <p:nvPr/>
          </p:nvCxnSpPr>
          <p:spPr>
            <a:xfrm flipH="1">
              <a:off x="5747423" y="4516787"/>
              <a:ext cx="252994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749" name="直接箭头连接符 277">
              <a:extLst>
                <a:ext uri="{FF2B5EF4-FFF2-40B4-BE49-F238E27FC236}">
                  <a16:creationId xmlns:a16="http://schemas.microsoft.com/office/drawing/2014/main" id="{E75F06C7-8E2C-0BF1-5FC2-8438523ABD58}"/>
                </a:ext>
              </a:extLst>
            </p:cNvPr>
            <p:cNvCxnSpPr/>
            <p:nvPr/>
          </p:nvCxnSpPr>
          <p:spPr>
            <a:xfrm flipH="1">
              <a:off x="6578744" y="4535837"/>
              <a:ext cx="252994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750" name="直接箭头连接符 278">
              <a:extLst>
                <a:ext uri="{FF2B5EF4-FFF2-40B4-BE49-F238E27FC236}">
                  <a16:creationId xmlns:a16="http://schemas.microsoft.com/office/drawing/2014/main" id="{7DA193AD-9649-A453-B97C-E87FD15222FD}"/>
                </a:ext>
              </a:extLst>
            </p:cNvPr>
            <p:cNvCxnSpPr/>
            <p:nvPr/>
          </p:nvCxnSpPr>
          <p:spPr>
            <a:xfrm flipH="1">
              <a:off x="4923395" y="4516371"/>
              <a:ext cx="252994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751" name="直接箭头连接符 279">
              <a:extLst>
                <a:ext uri="{FF2B5EF4-FFF2-40B4-BE49-F238E27FC236}">
                  <a16:creationId xmlns:a16="http://schemas.microsoft.com/office/drawing/2014/main" id="{5D857889-F6A2-7C06-E819-5C5786679530}"/>
                </a:ext>
              </a:extLst>
            </p:cNvPr>
            <p:cNvCxnSpPr/>
            <p:nvPr/>
          </p:nvCxnSpPr>
          <p:spPr>
            <a:xfrm flipH="1">
              <a:off x="4096472" y="4515955"/>
              <a:ext cx="252994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752" name="直接箭头连接符 280">
              <a:extLst>
                <a:ext uri="{FF2B5EF4-FFF2-40B4-BE49-F238E27FC236}">
                  <a16:creationId xmlns:a16="http://schemas.microsoft.com/office/drawing/2014/main" id="{6003CF27-8B98-AE5D-F822-68C228F57B5B}"/>
                </a:ext>
              </a:extLst>
            </p:cNvPr>
            <p:cNvCxnSpPr/>
            <p:nvPr/>
          </p:nvCxnSpPr>
          <p:spPr>
            <a:xfrm flipH="1">
              <a:off x="3094914" y="4515539"/>
              <a:ext cx="292955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none" w="med" len="med"/>
            </a:ln>
            <a:effectLst/>
          </p:spPr>
        </p:cxnSp>
        <p:grpSp>
          <p:nvGrpSpPr>
            <p:cNvPr id="753" name="组合 752">
              <a:extLst>
                <a:ext uri="{FF2B5EF4-FFF2-40B4-BE49-F238E27FC236}">
                  <a16:creationId xmlns:a16="http://schemas.microsoft.com/office/drawing/2014/main" id="{1330063E-670E-31CF-6B21-6B0C11CD2F1D}"/>
                </a:ext>
              </a:extLst>
            </p:cNvPr>
            <p:cNvGrpSpPr/>
            <p:nvPr/>
          </p:nvGrpSpPr>
          <p:grpSpPr>
            <a:xfrm>
              <a:off x="4022698" y="3774376"/>
              <a:ext cx="3078361" cy="609565"/>
              <a:chOff x="6027204" y="2104533"/>
              <a:chExt cx="3078361" cy="609565"/>
            </a:xfrm>
            <a:effectLst/>
          </p:grpSpPr>
          <p:sp>
            <p:nvSpPr>
              <p:cNvPr id="754" name="Line 40">
                <a:extLst>
                  <a:ext uri="{FF2B5EF4-FFF2-40B4-BE49-F238E27FC236}">
                    <a16:creationId xmlns:a16="http://schemas.microsoft.com/office/drawing/2014/main" id="{96CF0AE5-F1BD-68BB-30D9-89686E4D4B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027204" y="2106678"/>
                <a:ext cx="597251" cy="597251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55" name="Line 40">
                <a:extLst>
                  <a:ext uri="{FF2B5EF4-FFF2-40B4-BE49-F238E27FC236}">
                    <a16:creationId xmlns:a16="http://schemas.microsoft.com/office/drawing/2014/main" id="{123D2CF3-D427-BD44-1F01-EF75EDDD98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59687" y="2104533"/>
                <a:ext cx="599396" cy="599396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56" name="Line 40">
                <a:extLst>
                  <a:ext uri="{FF2B5EF4-FFF2-40B4-BE49-F238E27FC236}">
                    <a16:creationId xmlns:a16="http://schemas.microsoft.com/office/drawing/2014/main" id="{50FDD4EE-9537-40E7-11A5-5F5E89781E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513534" y="2111898"/>
                <a:ext cx="592031" cy="592031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57" name="Line 40">
                <a:extLst>
                  <a:ext uri="{FF2B5EF4-FFF2-40B4-BE49-F238E27FC236}">
                    <a16:creationId xmlns:a16="http://schemas.microsoft.com/office/drawing/2014/main" id="{516EE210-2F74-B26E-48CC-CC83308921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672472" y="2113310"/>
                <a:ext cx="600788" cy="600788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758" name="组合 757">
              <a:extLst>
                <a:ext uri="{FF2B5EF4-FFF2-40B4-BE49-F238E27FC236}">
                  <a16:creationId xmlns:a16="http://schemas.microsoft.com/office/drawing/2014/main" id="{0DB8540C-64A6-AB29-3C77-347F6FF2FF40}"/>
                </a:ext>
              </a:extLst>
            </p:cNvPr>
            <p:cNvGrpSpPr/>
            <p:nvPr/>
          </p:nvGrpSpPr>
          <p:grpSpPr>
            <a:xfrm>
              <a:off x="3249732" y="5376226"/>
              <a:ext cx="2727839" cy="2389"/>
              <a:chOff x="5726623" y="1942733"/>
              <a:chExt cx="2727839" cy="2389"/>
            </a:xfrm>
          </p:grpSpPr>
          <p:cxnSp>
            <p:nvCxnSpPr>
              <p:cNvPr id="759" name="直接箭头连接符 303">
                <a:extLst>
                  <a:ext uri="{FF2B5EF4-FFF2-40B4-BE49-F238E27FC236}">
                    <a16:creationId xmlns:a16="http://schemas.microsoft.com/office/drawing/2014/main" id="{6B1B340A-1ED7-C669-41A5-D27FA30ED400}"/>
                  </a:ext>
                </a:extLst>
              </p:cNvPr>
              <p:cNvCxnSpPr/>
              <p:nvPr/>
            </p:nvCxnSpPr>
            <p:spPr>
              <a:xfrm flipH="1">
                <a:off x="8201468" y="1942733"/>
                <a:ext cx="252994" cy="0"/>
              </a:xfrm>
              <a:prstGeom prst="straightConnector1">
                <a:avLst/>
              </a:prstGeom>
              <a:noFill/>
              <a:ln w="12700" cap="sq">
                <a:solidFill>
                  <a:schemeClr val="accent6">
                    <a:lumMod val="75000"/>
                  </a:schemeClr>
                </a:solidFill>
                <a:miter lim="800000"/>
                <a:headEnd/>
                <a:tailEnd type="triangle" w="med" len="med"/>
              </a:ln>
              <a:effectLst/>
            </p:spPr>
          </p:cxnSp>
          <p:cxnSp>
            <p:nvCxnSpPr>
              <p:cNvPr id="760" name="直接箭头连接符 305">
                <a:extLst>
                  <a:ext uri="{FF2B5EF4-FFF2-40B4-BE49-F238E27FC236}">
                    <a16:creationId xmlns:a16="http://schemas.microsoft.com/office/drawing/2014/main" id="{F28682BB-5D45-9DFF-A295-AEAA71D0883A}"/>
                  </a:ext>
                </a:extLst>
              </p:cNvPr>
              <p:cNvCxnSpPr>
                <a:stCxn id="729" idx="2"/>
              </p:cNvCxnSpPr>
              <p:nvPr/>
            </p:nvCxnSpPr>
            <p:spPr>
              <a:xfrm flipH="1" flipV="1">
                <a:off x="7402475" y="1943149"/>
                <a:ext cx="486033" cy="1973"/>
              </a:xfrm>
              <a:prstGeom prst="straightConnector1">
                <a:avLst/>
              </a:prstGeom>
              <a:noFill/>
              <a:ln w="12700" cap="sq">
                <a:solidFill>
                  <a:schemeClr val="accent6">
                    <a:lumMod val="75000"/>
                  </a:schemeClr>
                </a:solidFill>
                <a:miter lim="800000"/>
                <a:headEnd/>
                <a:tailEnd type="triangle" w="med" len="med"/>
              </a:ln>
              <a:effectLst/>
            </p:spPr>
          </p:cxnSp>
          <p:cxnSp>
            <p:nvCxnSpPr>
              <p:cNvPr id="761" name="直接箭头连接符 306">
                <a:extLst>
                  <a:ext uri="{FF2B5EF4-FFF2-40B4-BE49-F238E27FC236}">
                    <a16:creationId xmlns:a16="http://schemas.microsoft.com/office/drawing/2014/main" id="{9D8C9710-C987-D901-A1A3-E248EA1DFE78}"/>
                  </a:ext>
                </a:extLst>
              </p:cNvPr>
              <p:cNvCxnSpPr>
                <a:stCxn id="727" idx="2"/>
              </p:cNvCxnSpPr>
              <p:nvPr/>
            </p:nvCxnSpPr>
            <p:spPr>
              <a:xfrm flipH="1" flipV="1">
                <a:off x="6575552" y="1942733"/>
                <a:ext cx="485095" cy="2389"/>
              </a:xfrm>
              <a:prstGeom prst="straightConnector1">
                <a:avLst/>
              </a:prstGeom>
              <a:noFill/>
              <a:ln w="12700" cap="sq">
                <a:solidFill>
                  <a:schemeClr val="accent6">
                    <a:lumMod val="75000"/>
                  </a:schemeClr>
                </a:solidFill>
                <a:miter lim="800000"/>
                <a:headEnd/>
                <a:tailEnd type="triangle" w="med" len="med"/>
              </a:ln>
              <a:effectLst/>
            </p:spPr>
          </p:cxnSp>
          <p:cxnSp>
            <p:nvCxnSpPr>
              <p:cNvPr id="762" name="直接箭头连接符 307">
                <a:extLst>
                  <a:ext uri="{FF2B5EF4-FFF2-40B4-BE49-F238E27FC236}">
                    <a16:creationId xmlns:a16="http://schemas.microsoft.com/office/drawing/2014/main" id="{5F8BAA88-7C27-0E05-D0D8-3465D6EA915F}"/>
                  </a:ext>
                </a:extLst>
              </p:cNvPr>
              <p:cNvCxnSpPr>
                <a:stCxn id="725" idx="2"/>
              </p:cNvCxnSpPr>
              <p:nvPr/>
            </p:nvCxnSpPr>
            <p:spPr>
              <a:xfrm flipH="1" flipV="1">
                <a:off x="5726623" y="1942734"/>
                <a:ext cx="506163" cy="2388"/>
              </a:xfrm>
              <a:prstGeom prst="straightConnector1">
                <a:avLst/>
              </a:prstGeom>
              <a:noFill/>
              <a:ln w="12700" cap="sq">
                <a:solidFill>
                  <a:schemeClr val="accent6">
                    <a:lumMod val="75000"/>
                  </a:schemeClr>
                </a:solidFill>
                <a:miter lim="800000"/>
                <a:headEnd/>
                <a:tailEnd type="triangle" w="med" len="med"/>
              </a:ln>
              <a:effectLst/>
            </p:spPr>
          </p:cxnSp>
        </p:grpSp>
        <p:grpSp>
          <p:nvGrpSpPr>
            <p:cNvPr id="763" name="组合 762">
              <a:extLst>
                <a:ext uri="{FF2B5EF4-FFF2-40B4-BE49-F238E27FC236}">
                  <a16:creationId xmlns:a16="http://schemas.microsoft.com/office/drawing/2014/main" id="{407EF948-3BCD-7252-F520-565B6C34A118}"/>
                </a:ext>
              </a:extLst>
            </p:cNvPr>
            <p:cNvGrpSpPr/>
            <p:nvPr/>
          </p:nvGrpSpPr>
          <p:grpSpPr>
            <a:xfrm>
              <a:off x="3753831" y="4274216"/>
              <a:ext cx="2821721" cy="430887"/>
              <a:chOff x="6931268" y="1317105"/>
              <a:chExt cx="2821721" cy="430887"/>
            </a:xfrm>
            <a:effectLst/>
          </p:grpSpPr>
          <p:grpSp>
            <p:nvGrpSpPr>
              <p:cNvPr id="764" name="组合 763">
                <a:extLst>
                  <a:ext uri="{FF2B5EF4-FFF2-40B4-BE49-F238E27FC236}">
                    <a16:creationId xmlns:a16="http://schemas.microsoft.com/office/drawing/2014/main" id="{2BDA250E-01D2-68C2-E9B8-31468195B381}"/>
                  </a:ext>
                </a:extLst>
              </p:cNvPr>
              <p:cNvGrpSpPr/>
              <p:nvPr/>
            </p:nvGrpSpPr>
            <p:grpSpPr>
              <a:xfrm>
                <a:off x="9414851" y="1317105"/>
                <a:ext cx="338138" cy="430887"/>
                <a:chOff x="8686490" y="2190704"/>
                <a:chExt cx="338138" cy="430887"/>
              </a:xfrm>
            </p:grpSpPr>
            <p:sp>
              <p:nvSpPr>
                <p:cNvPr id="774" name="Oval 36">
                  <a:extLst>
                    <a:ext uri="{FF2B5EF4-FFF2-40B4-BE49-F238E27FC236}">
                      <a16:creationId xmlns:a16="http://schemas.microsoft.com/office/drawing/2014/main" id="{AA829DCE-938D-803B-01D1-8A1972C0A2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5" name="文本框 774">
                  <a:extLst>
                    <a:ext uri="{FF2B5EF4-FFF2-40B4-BE49-F238E27FC236}">
                      <a16:creationId xmlns:a16="http://schemas.microsoft.com/office/drawing/2014/main" id="{F7DA91AC-D97E-5B59-704E-1E0F7D7DA796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765" name="组合 764">
                <a:extLst>
                  <a:ext uri="{FF2B5EF4-FFF2-40B4-BE49-F238E27FC236}">
                    <a16:creationId xmlns:a16="http://schemas.microsoft.com/office/drawing/2014/main" id="{540530E9-952D-3CF5-E79C-83601C83CBCC}"/>
                  </a:ext>
                </a:extLst>
              </p:cNvPr>
              <p:cNvGrpSpPr/>
              <p:nvPr/>
            </p:nvGrpSpPr>
            <p:grpSpPr>
              <a:xfrm>
                <a:off x="8586990" y="1317105"/>
                <a:ext cx="338138" cy="430887"/>
                <a:chOff x="8686490" y="2190704"/>
                <a:chExt cx="338138" cy="430887"/>
              </a:xfrm>
            </p:grpSpPr>
            <p:sp>
              <p:nvSpPr>
                <p:cNvPr id="772" name="Oval 36">
                  <a:extLst>
                    <a:ext uri="{FF2B5EF4-FFF2-40B4-BE49-F238E27FC236}">
                      <a16:creationId xmlns:a16="http://schemas.microsoft.com/office/drawing/2014/main" id="{423C6B09-21CE-E497-3EAE-2EB8A0C355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3" name="文本框 772">
                  <a:extLst>
                    <a:ext uri="{FF2B5EF4-FFF2-40B4-BE49-F238E27FC236}">
                      <a16:creationId xmlns:a16="http://schemas.microsoft.com/office/drawing/2014/main" id="{4BD3F2AA-5C12-8602-D3B1-240924EEE693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766" name="组合 765">
                <a:extLst>
                  <a:ext uri="{FF2B5EF4-FFF2-40B4-BE49-F238E27FC236}">
                    <a16:creationId xmlns:a16="http://schemas.microsoft.com/office/drawing/2014/main" id="{5409F41D-0777-C2E5-4C2E-832AEBF428B0}"/>
                  </a:ext>
                </a:extLst>
              </p:cNvPr>
              <p:cNvGrpSpPr/>
              <p:nvPr/>
            </p:nvGrpSpPr>
            <p:grpSpPr>
              <a:xfrm>
                <a:off x="7759129" y="1317105"/>
                <a:ext cx="338138" cy="430887"/>
                <a:chOff x="8686490" y="2190704"/>
                <a:chExt cx="338138" cy="430887"/>
              </a:xfrm>
            </p:grpSpPr>
            <p:sp>
              <p:nvSpPr>
                <p:cNvPr id="770" name="Oval 36">
                  <a:extLst>
                    <a:ext uri="{FF2B5EF4-FFF2-40B4-BE49-F238E27FC236}">
                      <a16:creationId xmlns:a16="http://schemas.microsoft.com/office/drawing/2014/main" id="{DA87D9E5-AFAC-53B0-7331-2532DE8268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1" name="文本框 770">
                  <a:extLst>
                    <a:ext uri="{FF2B5EF4-FFF2-40B4-BE49-F238E27FC236}">
                      <a16:creationId xmlns:a16="http://schemas.microsoft.com/office/drawing/2014/main" id="{2F2B5C83-CFAE-318B-5F90-C035FADCB62E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767" name="组合 766">
                <a:extLst>
                  <a:ext uri="{FF2B5EF4-FFF2-40B4-BE49-F238E27FC236}">
                    <a16:creationId xmlns:a16="http://schemas.microsoft.com/office/drawing/2014/main" id="{6240B989-C3BE-7DFE-0257-260A4E4A16ED}"/>
                  </a:ext>
                </a:extLst>
              </p:cNvPr>
              <p:cNvGrpSpPr/>
              <p:nvPr/>
            </p:nvGrpSpPr>
            <p:grpSpPr>
              <a:xfrm>
                <a:off x="6931268" y="1317105"/>
                <a:ext cx="338138" cy="430887"/>
                <a:chOff x="8686490" y="2190704"/>
                <a:chExt cx="338138" cy="430887"/>
              </a:xfrm>
            </p:grpSpPr>
            <p:sp>
              <p:nvSpPr>
                <p:cNvPr id="768" name="Oval 36">
                  <a:extLst>
                    <a:ext uri="{FF2B5EF4-FFF2-40B4-BE49-F238E27FC236}">
                      <a16:creationId xmlns:a16="http://schemas.microsoft.com/office/drawing/2014/main" id="{2FD48833-289D-BBB6-3BD3-13121B4756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9" name="文本框 768">
                  <a:extLst>
                    <a:ext uri="{FF2B5EF4-FFF2-40B4-BE49-F238E27FC236}">
                      <a16:creationId xmlns:a16="http://schemas.microsoft.com/office/drawing/2014/main" id="{05FB8271-D586-AA60-39F1-D7145260DFC8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</p:grpSp>
        <p:grpSp>
          <p:nvGrpSpPr>
            <p:cNvPr id="776" name="组合 775">
              <a:extLst>
                <a:ext uri="{FF2B5EF4-FFF2-40B4-BE49-F238E27FC236}">
                  <a16:creationId xmlns:a16="http://schemas.microsoft.com/office/drawing/2014/main" id="{100BCC45-B07D-82CF-E812-37D4185BDEF9}"/>
                </a:ext>
              </a:extLst>
            </p:cNvPr>
            <p:cNvGrpSpPr/>
            <p:nvPr/>
          </p:nvGrpSpPr>
          <p:grpSpPr>
            <a:xfrm>
              <a:off x="5588961" y="1673824"/>
              <a:ext cx="4061609" cy="307777"/>
              <a:chOff x="5452889" y="1916906"/>
              <a:chExt cx="4061609" cy="307777"/>
            </a:xfrm>
            <a:effectLst/>
          </p:grpSpPr>
          <p:sp>
            <p:nvSpPr>
              <p:cNvPr id="777" name="Text Box 3">
                <a:extLst>
                  <a:ext uri="{FF2B5EF4-FFF2-40B4-BE49-F238E27FC236}">
                    <a16:creationId xmlns:a16="http://schemas.microsoft.com/office/drawing/2014/main" id="{8DDC56EA-1BCB-EA61-A1DB-0705883CD0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94638" y="1916906"/>
                <a:ext cx="76360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778" name="Text Box 4">
                <a:extLst>
                  <a:ext uri="{FF2B5EF4-FFF2-40B4-BE49-F238E27FC236}">
                    <a16:creationId xmlns:a16="http://schemas.microsoft.com/office/drawing/2014/main" id="{0F1AEA83-0232-FC7C-832C-0CBB6CDA90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13390" y="1916906"/>
                <a:ext cx="76163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779" name="Text Box 5">
                <a:extLst>
                  <a:ext uri="{FF2B5EF4-FFF2-40B4-BE49-F238E27FC236}">
                    <a16:creationId xmlns:a16="http://schemas.microsoft.com/office/drawing/2014/main" id="{75A9DE49-2503-F650-73B8-F5B644168B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19442" y="1916906"/>
                <a:ext cx="76360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780" name="Text Box 6">
                <a:extLst>
                  <a:ext uri="{FF2B5EF4-FFF2-40B4-BE49-F238E27FC236}">
                    <a16:creationId xmlns:a16="http://schemas.microsoft.com/office/drawing/2014/main" id="{10388A59-7540-36BF-807C-A335200A0C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50894" y="1916906"/>
                <a:ext cx="76360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781" name="Text Box 7">
                <a:extLst>
                  <a:ext uri="{FF2B5EF4-FFF2-40B4-BE49-F238E27FC236}">
                    <a16:creationId xmlns:a16="http://schemas.microsoft.com/office/drawing/2014/main" id="{8F50B6EA-6E91-8AF4-5719-898430C69D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52889" y="1916906"/>
                <a:ext cx="76360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</a:p>
            </p:txBody>
          </p:sp>
        </p:grpSp>
        <p:grpSp>
          <p:nvGrpSpPr>
            <p:cNvPr id="782" name="组合 781">
              <a:extLst>
                <a:ext uri="{FF2B5EF4-FFF2-40B4-BE49-F238E27FC236}">
                  <a16:creationId xmlns:a16="http://schemas.microsoft.com/office/drawing/2014/main" id="{3E974F20-8426-A074-FC2B-247F067B91B5}"/>
                </a:ext>
              </a:extLst>
            </p:cNvPr>
            <p:cNvGrpSpPr/>
            <p:nvPr/>
          </p:nvGrpSpPr>
          <p:grpSpPr>
            <a:xfrm>
              <a:off x="6532813" y="1546801"/>
              <a:ext cx="2729382" cy="288825"/>
              <a:chOff x="6009212" y="2457709"/>
              <a:chExt cx="2729382" cy="272917"/>
            </a:xfrm>
            <a:effectLst/>
          </p:grpSpPr>
          <p:sp>
            <p:nvSpPr>
              <p:cNvPr id="783" name="Line 40">
                <a:extLst>
                  <a:ext uri="{FF2B5EF4-FFF2-40B4-BE49-F238E27FC236}">
                    <a16:creationId xmlns:a16="http://schemas.microsoft.com/office/drawing/2014/main" id="{659FB1A7-4BBB-1883-2671-611D20F56E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009212" y="2457709"/>
                <a:ext cx="264211" cy="264211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84" name="Line 40">
                <a:extLst>
                  <a:ext uri="{FF2B5EF4-FFF2-40B4-BE49-F238E27FC236}">
                    <a16:creationId xmlns:a16="http://schemas.microsoft.com/office/drawing/2014/main" id="{14BA2A77-E29F-9D52-69AE-174BF84DC0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42555" y="2461004"/>
                <a:ext cx="260056" cy="260056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85" name="Line 40">
                <a:extLst>
                  <a:ext uri="{FF2B5EF4-FFF2-40B4-BE49-F238E27FC236}">
                    <a16:creationId xmlns:a16="http://schemas.microsoft.com/office/drawing/2014/main" id="{E0E3AFC5-A566-AC4F-C920-5C97F733FB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86831" y="2478864"/>
                <a:ext cx="251763" cy="251762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86" name="Line 40">
                <a:extLst>
                  <a:ext uri="{FF2B5EF4-FFF2-40B4-BE49-F238E27FC236}">
                    <a16:creationId xmlns:a16="http://schemas.microsoft.com/office/drawing/2014/main" id="{57718949-719C-D6D1-5764-3D127F7A64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658972" y="2457709"/>
                <a:ext cx="269886" cy="269886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787" name="Rectangle 151">
              <a:extLst>
                <a:ext uri="{FF2B5EF4-FFF2-40B4-BE49-F238E27FC236}">
                  <a16:creationId xmlns:a16="http://schemas.microsoft.com/office/drawing/2014/main" id="{8BC8DD21-F47E-9C48-151C-07A12E077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0317" y="1333608"/>
              <a:ext cx="279244" cy="295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sp>
          <p:nvSpPr>
            <p:cNvPr id="788" name="Rectangle 151">
              <a:extLst>
                <a:ext uri="{FF2B5EF4-FFF2-40B4-BE49-F238E27FC236}">
                  <a16:creationId xmlns:a16="http://schemas.microsoft.com/office/drawing/2014/main" id="{0D3489F3-EF93-FED9-1D98-464E03B54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3643" y="1336719"/>
              <a:ext cx="279244" cy="295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sp>
          <p:nvSpPr>
            <p:cNvPr id="789" name="Rectangle 151">
              <a:extLst>
                <a:ext uri="{FF2B5EF4-FFF2-40B4-BE49-F238E27FC236}">
                  <a16:creationId xmlns:a16="http://schemas.microsoft.com/office/drawing/2014/main" id="{380777CB-8B73-EA3F-0CBC-047EF75A5A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6969" y="1339830"/>
              <a:ext cx="279244" cy="295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sp>
          <p:nvSpPr>
            <p:cNvPr id="790" name="Rectangle 151">
              <a:extLst>
                <a:ext uri="{FF2B5EF4-FFF2-40B4-BE49-F238E27FC236}">
                  <a16:creationId xmlns:a16="http://schemas.microsoft.com/office/drawing/2014/main" id="{17ACBBAA-7A1A-C8DC-2BA3-8EC7CF8CE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0295" y="1342941"/>
              <a:ext cx="279244" cy="295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sp>
          <p:nvSpPr>
            <p:cNvPr id="791" name="Rectangle 151">
              <a:extLst>
                <a:ext uri="{FF2B5EF4-FFF2-40B4-BE49-F238E27FC236}">
                  <a16:creationId xmlns:a16="http://schemas.microsoft.com/office/drawing/2014/main" id="{441D40C9-99FE-0D27-D742-7F7B9B798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8859" y="5240585"/>
              <a:ext cx="280403" cy="313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grpSp>
          <p:nvGrpSpPr>
            <p:cNvPr id="792" name="组合 791">
              <a:extLst>
                <a:ext uri="{FF2B5EF4-FFF2-40B4-BE49-F238E27FC236}">
                  <a16:creationId xmlns:a16="http://schemas.microsoft.com/office/drawing/2014/main" id="{73172D55-CCBF-1428-4FF6-99F824ED406B}"/>
                </a:ext>
              </a:extLst>
            </p:cNvPr>
            <p:cNvGrpSpPr/>
            <p:nvPr/>
          </p:nvGrpSpPr>
          <p:grpSpPr>
            <a:xfrm>
              <a:off x="5692927" y="1790974"/>
              <a:ext cx="3365270" cy="3448277"/>
              <a:chOff x="5692927" y="1790974"/>
              <a:chExt cx="3365270" cy="3448277"/>
            </a:xfrm>
          </p:grpSpPr>
          <p:sp>
            <p:nvSpPr>
              <p:cNvPr id="793" name="Line 40">
                <a:extLst>
                  <a:ext uri="{FF2B5EF4-FFF2-40B4-BE49-F238E27FC236}">
                    <a16:creationId xmlns:a16="http://schemas.microsoft.com/office/drawing/2014/main" id="{662AD47D-60A9-FE63-54D4-BA47BB252F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39665" y="2932710"/>
                <a:ext cx="592031" cy="59203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94" name="Oval 36">
                <a:extLst>
                  <a:ext uri="{FF2B5EF4-FFF2-40B4-BE49-F238E27FC236}">
                    <a16:creationId xmlns:a16="http://schemas.microsoft.com/office/drawing/2014/main" id="{556EFE43-219F-B49C-DD3D-2EB443E6B7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337" y="3500592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95" name="Line 40">
                <a:extLst>
                  <a:ext uri="{FF2B5EF4-FFF2-40B4-BE49-F238E27FC236}">
                    <a16:creationId xmlns:a16="http://schemas.microsoft.com/office/drawing/2014/main" id="{A423ACCD-314E-7A6D-ED33-DA7FFF02DD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178541" y="2066561"/>
                <a:ext cx="618729" cy="61872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96" name="Oval 36">
                <a:extLst>
                  <a:ext uri="{FF2B5EF4-FFF2-40B4-BE49-F238E27FC236}">
                    <a16:creationId xmlns:a16="http://schemas.microsoft.com/office/drawing/2014/main" id="{E92C8F46-80DB-36C6-FC61-3FCF17E1A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92198" y="2645102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97" name="Oval 36">
                <a:extLst>
                  <a:ext uri="{FF2B5EF4-FFF2-40B4-BE49-F238E27FC236}">
                    <a16:creationId xmlns:a16="http://schemas.microsoft.com/office/drawing/2014/main" id="{BEE5E8C5-1231-55C6-02EC-61FAC88ABA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20059" y="1790974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98" name="文本框 797">
                <a:extLst>
                  <a:ext uri="{FF2B5EF4-FFF2-40B4-BE49-F238E27FC236}">
                    <a16:creationId xmlns:a16="http://schemas.microsoft.com/office/drawing/2014/main" id="{04CD0D4A-5E23-7D4F-BED6-FBCC2CCB58E3}"/>
                  </a:ext>
                </a:extLst>
              </p:cNvPr>
              <p:cNvSpPr txBox="1"/>
              <p:nvPr/>
            </p:nvSpPr>
            <p:spPr>
              <a:xfrm>
                <a:off x="8752325" y="1796569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799" name="Line 40">
                <a:extLst>
                  <a:ext uri="{FF2B5EF4-FFF2-40B4-BE49-F238E27FC236}">
                    <a16:creationId xmlns:a16="http://schemas.microsoft.com/office/drawing/2014/main" id="{8E66A9E7-FE4F-6EE9-BB73-33A3EA0534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92927" y="4649983"/>
                <a:ext cx="589268" cy="58926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00" name="Line 40">
                <a:extLst>
                  <a:ext uri="{FF2B5EF4-FFF2-40B4-BE49-F238E27FC236}">
                    <a16:creationId xmlns:a16="http://schemas.microsoft.com/office/drawing/2014/main" id="{40D5D63A-7281-F009-0EE1-99BBFDAC4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509028" y="3792374"/>
                <a:ext cx="592031" cy="59203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01" name="Oval 36">
                <a:extLst>
                  <a:ext uri="{FF2B5EF4-FFF2-40B4-BE49-F238E27FC236}">
                    <a16:creationId xmlns:a16="http://schemas.microsoft.com/office/drawing/2014/main" id="{57F7EF0C-1D06-200F-33D9-4E0C7F1765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7414" y="4355424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02" name="文本框 801">
                <a:extLst>
                  <a:ext uri="{FF2B5EF4-FFF2-40B4-BE49-F238E27FC236}">
                    <a16:creationId xmlns:a16="http://schemas.microsoft.com/office/drawing/2014/main" id="{7730FF44-F3EA-0FBB-F708-27428EB0590F}"/>
                  </a:ext>
                </a:extLst>
              </p:cNvPr>
              <p:cNvSpPr txBox="1"/>
              <p:nvPr/>
            </p:nvSpPr>
            <p:spPr>
              <a:xfrm>
                <a:off x="7929691" y="2658694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2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803" name="文本框 802">
                <a:extLst>
                  <a:ext uri="{FF2B5EF4-FFF2-40B4-BE49-F238E27FC236}">
                    <a16:creationId xmlns:a16="http://schemas.microsoft.com/office/drawing/2014/main" id="{E204BA9B-0B7D-0511-C08E-4E2B41F8FD49}"/>
                  </a:ext>
                </a:extLst>
              </p:cNvPr>
              <p:cNvSpPr txBox="1"/>
              <p:nvPr/>
            </p:nvSpPr>
            <p:spPr>
              <a:xfrm>
                <a:off x="7105973" y="3517144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3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804" name="文本框 803">
                <a:extLst>
                  <a:ext uri="{FF2B5EF4-FFF2-40B4-BE49-F238E27FC236}">
                    <a16:creationId xmlns:a16="http://schemas.microsoft.com/office/drawing/2014/main" id="{236B32A5-B0EA-0D1C-E247-6F5D9351046F}"/>
                  </a:ext>
                </a:extLst>
              </p:cNvPr>
              <p:cNvSpPr txBox="1"/>
              <p:nvPr/>
            </p:nvSpPr>
            <p:spPr>
              <a:xfrm>
                <a:off x="6271562" y="4357777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4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805" name="组合 804">
              <a:extLst>
                <a:ext uri="{FF2B5EF4-FFF2-40B4-BE49-F238E27FC236}">
                  <a16:creationId xmlns:a16="http://schemas.microsoft.com/office/drawing/2014/main" id="{33C00C45-8D0F-850C-10EE-1EDAC0C91F0E}"/>
                </a:ext>
              </a:extLst>
            </p:cNvPr>
            <p:cNvGrpSpPr/>
            <p:nvPr/>
          </p:nvGrpSpPr>
          <p:grpSpPr>
            <a:xfrm>
              <a:off x="2917148" y="5210256"/>
              <a:ext cx="2821721" cy="334962"/>
              <a:chOff x="2917148" y="5210256"/>
              <a:chExt cx="2821721" cy="334962"/>
            </a:xfrm>
          </p:grpSpPr>
          <p:sp>
            <p:nvSpPr>
              <p:cNvPr id="806" name="Oval 36">
                <a:extLst>
                  <a:ext uri="{FF2B5EF4-FFF2-40B4-BE49-F238E27FC236}">
                    <a16:creationId xmlns:a16="http://schemas.microsoft.com/office/drawing/2014/main" id="{1A3D19FC-0C76-EFAE-6614-62C4DE58F8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7148" y="5210256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cxnSp>
            <p:nvCxnSpPr>
              <p:cNvPr id="807" name="直接箭头连接符 267">
                <a:extLst>
                  <a:ext uri="{FF2B5EF4-FFF2-40B4-BE49-F238E27FC236}">
                    <a16:creationId xmlns:a16="http://schemas.microsoft.com/office/drawing/2014/main" id="{A9DDF90D-ADC4-CACD-63B4-4DD47630FF3D}"/>
                  </a:ext>
                </a:extLst>
              </p:cNvPr>
              <p:cNvCxnSpPr>
                <a:stCxn id="811" idx="2"/>
              </p:cNvCxnSpPr>
              <p:nvPr/>
            </p:nvCxnSpPr>
            <p:spPr>
              <a:xfrm flipH="1" flipV="1">
                <a:off x="4925584" y="5376642"/>
                <a:ext cx="486033" cy="1973"/>
              </a:xfrm>
              <a:prstGeom prst="straightConnector1">
                <a:avLst/>
              </a:prstGeom>
              <a:noFill/>
              <a:ln w="38100" cap="sq">
                <a:solidFill>
                  <a:srgbClr val="FF0000"/>
                </a:solidFill>
                <a:miter lim="800000"/>
                <a:headEnd/>
                <a:tailEnd type="triangle" w="med" len="med"/>
              </a:ln>
              <a:effectLst/>
            </p:spPr>
          </p:cxnSp>
          <p:cxnSp>
            <p:nvCxnSpPr>
              <p:cNvPr id="808" name="直接箭头连接符 268">
                <a:extLst>
                  <a:ext uri="{FF2B5EF4-FFF2-40B4-BE49-F238E27FC236}">
                    <a16:creationId xmlns:a16="http://schemas.microsoft.com/office/drawing/2014/main" id="{03CCD9C6-B311-8F00-A1EC-50BA82C0069B}"/>
                  </a:ext>
                </a:extLst>
              </p:cNvPr>
              <p:cNvCxnSpPr>
                <a:stCxn id="812" idx="2"/>
              </p:cNvCxnSpPr>
              <p:nvPr/>
            </p:nvCxnSpPr>
            <p:spPr>
              <a:xfrm flipH="1" flipV="1">
                <a:off x="4098662" y="5376227"/>
                <a:ext cx="474208" cy="1510"/>
              </a:xfrm>
              <a:prstGeom prst="straightConnector1">
                <a:avLst/>
              </a:prstGeom>
              <a:noFill/>
              <a:ln w="38100" cap="sq">
                <a:solidFill>
                  <a:srgbClr val="FF0000"/>
                </a:solidFill>
                <a:miter lim="800000"/>
                <a:headEnd/>
                <a:tailEnd type="triangle" w="med" len="med"/>
              </a:ln>
              <a:effectLst/>
            </p:spPr>
          </p:cxnSp>
          <p:cxnSp>
            <p:nvCxnSpPr>
              <p:cNvPr id="809" name="直接箭头连接符 269">
                <a:extLst>
                  <a:ext uri="{FF2B5EF4-FFF2-40B4-BE49-F238E27FC236}">
                    <a16:creationId xmlns:a16="http://schemas.microsoft.com/office/drawing/2014/main" id="{F1DD8BE9-A334-1B1B-FF4A-6784B99B72B0}"/>
                  </a:ext>
                </a:extLst>
              </p:cNvPr>
              <p:cNvCxnSpPr>
                <a:stCxn id="810" idx="2"/>
              </p:cNvCxnSpPr>
              <p:nvPr/>
            </p:nvCxnSpPr>
            <p:spPr>
              <a:xfrm flipH="1" flipV="1">
                <a:off x="3249732" y="5376227"/>
                <a:ext cx="506163" cy="2388"/>
              </a:xfrm>
              <a:prstGeom prst="straightConnector1">
                <a:avLst/>
              </a:prstGeom>
              <a:noFill/>
              <a:ln w="38100" cap="sq">
                <a:solidFill>
                  <a:srgbClr val="FF0000"/>
                </a:solidFill>
                <a:miter lim="800000"/>
                <a:headEnd/>
                <a:tailEnd type="triangle" w="med" len="med"/>
              </a:ln>
              <a:effectLst/>
            </p:spPr>
          </p:cxnSp>
          <p:sp>
            <p:nvSpPr>
              <p:cNvPr id="810" name="Oval 36">
                <a:extLst>
                  <a:ext uri="{FF2B5EF4-FFF2-40B4-BE49-F238E27FC236}">
                    <a16:creationId xmlns:a16="http://schemas.microsoft.com/office/drawing/2014/main" id="{B28D6109-0D75-4BD1-7873-B99F14F56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5009" y="5210256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1" name="Oval 36">
                <a:extLst>
                  <a:ext uri="{FF2B5EF4-FFF2-40B4-BE49-F238E27FC236}">
                    <a16:creationId xmlns:a16="http://schemas.microsoft.com/office/drawing/2014/main" id="{3CE3C157-EF86-0213-A78D-79027FB0B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0731" y="5210256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2" name="Oval 36">
                <a:extLst>
                  <a:ext uri="{FF2B5EF4-FFF2-40B4-BE49-F238E27FC236}">
                    <a16:creationId xmlns:a16="http://schemas.microsoft.com/office/drawing/2014/main" id="{F16B1860-D13D-4163-0C5E-DB75CB236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870" y="5210256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3" name="文本框 812">
                <a:extLst>
                  <a:ext uri="{FF2B5EF4-FFF2-40B4-BE49-F238E27FC236}">
                    <a16:creationId xmlns:a16="http://schemas.microsoft.com/office/drawing/2014/main" id="{D048E332-35AD-B915-2E5E-1F6D45CF7078}"/>
                  </a:ext>
                </a:extLst>
              </p:cNvPr>
              <p:cNvSpPr txBox="1"/>
              <p:nvPr/>
            </p:nvSpPr>
            <p:spPr>
              <a:xfrm>
                <a:off x="5447784" y="5219676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5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814" name="文本框 813">
                <a:extLst>
                  <a:ext uri="{FF2B5EF4-FFF2-40B4-BE49-F238E27FC236}">
                    <a16:creationId xmlns:a16="http://schemas.microsoft.com/office/drawing/2014/main" id="{82D9CCCE-F6A0-2062-31D5-0562103C7BAC}"/>
                  </a:ext>
                </a:extLst>
              </p:cNvPr>
              <p:cNvSpPr txBox="1"/>
              <p:nvPr/>
            </p:nvSpPr>
            <p:spPr>
              <a:xfrm>
                <a:off x="4610704" y="5230309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6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815" name="文本框 814">
                <a:extLst>
                  <a:ext uri="{FF2B5EF4-FFF2-40B4-BE49-F238E27FC236}">
                    <a16:creationId xmlns:a16="http://schemas.microsoft.com/office/drawing/2014/main" id="{CF4F2EAA-3C96-C8C9-F3FB-7094417C77BE}"/>
                  </a:ext>
                </a:extLst>
              </p:cNvPr>
              <p:cNvSpPr txBox="1"/>
              <p:nvPr/>
            </p:nvSpPr>
            <p:spPr>
              <a:xfrm>
                <a:off x="3786171" y="5232673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7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816" name="文本框 815">
                <a:extLst>
                  <a:ext uri="{FF2B5EF4-FFF2-40B4-BE49-F238E27FC236}">
                    <a16:creationId xmlns:a16="http://schemas.microsoft.com/office/drawing/2014/main" id="{72AF5ACD-538F-6AB9-C9BE-AEAB0371B444}"/>
                  </a:ext>
                </a:extLst>
              </p:cNvPr>
              <p:cNvSpPr txBox="1"/>
              <p:nvPr/>
            </p:nvSpPr>
            <p:spPr>
              <a:xfrm>
                <a:off x="2948873" y="5226055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8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</p:grpSp>
      <p:sp>
        <p:nvSpPr>
          <p:cNvPr id="818" name="矩形 817">
            <a:extLst>
              <a:ext uri="{FF2B5EF4-FFF2-40B4-BE49-F238E27FC236}">
                <a16:creationId xmlns:a16="http://schemas.microsoft.com/office/drawing/2014/main" id="{9A4B4442-103C-E4F7-EFBC-4B74C24DEF6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88201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13994</TotalTime>
  <Words>3351</Words>
  <Application>Microsoft Office PowerPoint</Application>
  <PresentationFormat>宽屏</PresentationFormat>
  <Paragraphs>1053</Paragraphs>
  <Slides>41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8" baseType="lpstr">
      <vt:lpstr>等线</vt:lpstr>
      <vt:lpstr>黑体</vt:lpstr>
      <vt:lpstr>KaiTi</vt:lpstr>
      <vt:lpstr>宋体</vt:lpstr>
      <vt:lpstr>微软雅黑</vt:lpstr>
      <vt:lpstr>Arial</vt:lpstr>
      <vt:lpstr>Calibri</vt:lpstr>
      <vt:lpstr>Cambria Math</vt:lpstr>
      <vt:lpstr>Consolas</vt:lpstr>
      <vt:lpstr>Courier New</vt:lpstr>
      <vt:lpstr>Segoe UI</vt:lpstr>
      <vt:lpstr>Segoe UI Black</vt:lpstr>
      <vt:lpstr>Segoe UI Semibold</vt:lpstr>
      <vt:lpstr>Times New Roman</vt:lpstr>
      <vt:lpstr>Verdana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Yunlong Mao</cp:lastModifiedBy>
  <cp:revision>743</cp:revision>
  <dcterms:created xsi:type="dcterms:W3CDTF">2019-06-19T02:08:00Z</dcterms:created>
  <dcterms:modified xsi:type="dcterms:W3CDTF">2024-03-27T04:27:25Z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